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Przychodzisz Panie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mimo drzwi zamkniętych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 Zmartwychwstały, ze śladami męki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jesteś z nami, poślij do nas Ducha.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 nasz i Boże – uzdrów nasze życie.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