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Przyjaciela mam, co pociesza mnie,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o Jego ramię oprę się.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Nim nadzieję mam, uleciał strach.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najbliżej jest, zawsze troszczy się.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Królów Król, z nami Bóg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