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Przyjdź jak deszcz, ożyw dziś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suchą ziemię naszych serc.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Przyjdź jak deszcz na spragniony świat.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nas tak jak wiatr,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rozpędź smutek, otrzyj łzy,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zabierz tam, gdzie się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radość zmienia strach.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 dziś nowe staje się.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Panie, przyjdź i napełnij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Przyjdź jak deszcz do spragnionych serc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pragniemy Ciebie, Panie.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Twa moc dziś objawi się,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pokaż swoją chwałę!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Przyjdź jak deszcz, Panie nasz,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obmyj gorycz, żal i ból.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Pozwól dziś niech nadzieja kwitnie w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To, co złe zniknie gdzieś,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nowy dzień nastaje już.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jak słońca blask w pochmurny czas.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 dziś nowe staje się.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Panie, przyjdź i napełnij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Przyjdź jak deszcz do spragnionych serc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pragniemy Ciebie, Panie.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Twa moc dziś objawi się,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pokaż swoją chwałę!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