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Przywołaj mnie Panie,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przywołaj mnie Panie na pustynię.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niech mój głód Ciebie i moja tęsknota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przywoła Ciebie.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Mów do mego serca, mów do mego serca,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znasz jego ukryte doliny.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 gdzie usychają piękne winnice,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wiesz gdzie otworzyć ukryte źródła.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Niech we mnie umilkną pragnienia i myśli,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abyś mógł mówić Ty.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słowa miłości i przebaczenia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przenikną dusze mą.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Mów do mego serca, mów do mego serca,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znasz jego ukryte doliny.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 gdzie usychają piękne winnice,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wiesz gdzie otworzyć ukryte źródła.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