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Raduje się dusza ma, wielbi Pana swego.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Będę Ci śpiewał z całej siły,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sławić Cię będę za Twe dzieła,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będę Ci śpiewał z całej siły,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Błogosławić będę Twoje imię.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 miłosierny Pan zastępów.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 jego ramienia nad swym ludem.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 mój zbawca.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