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 Rozpięty na ramionach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Jak sokół na niebie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Chrystusie, Synu Boga 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Spójrz proszę na ziemię.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Na ruchliwe ulice, zabieganych ludzi.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gdy dzień się już kończy, a ranek się budzi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Uśmiechnij się przyjaźnie z wysokiego krzyża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ciężko pracujących, których głód poniża.</a:t>
            </a:r>
            <a:endParaRPr b="1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 Rozpięty na ramionach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Jak sokół na niebie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Chrystusie, Synu Boga 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Spójrz proszę na ziemię.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Pociesz zrozpaczonych, chleba daj głodującym</a:t>
            </a:r>
            <a:b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Modlących Ciebie słuchaj i wybacz umierającym</a:t>
            </a:r>
            <a:b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Spójrz cierpienia sokole na wszechświat, na ziemię</a:t>
            </a:r>
            <a:b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 cichy ciemny Kościół, dziecko wzywające Ciebie</a:t>
            </a:r>
            <a:endParaRPr b="1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 Rozpięty na ramionach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Jak sokół na niebie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Chrystusie, Synu Boga 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Spójrz proszę na ziemię.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A gdy będziesz nas sądził, Boskie Miłosierdzie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Prosimy, Twoje dzieci, nie sądź na miarę siebie.</a:t>
            </a:r>
            <a:endParaRPr b="1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