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Schowaj mnie pod skrzydła Swe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Ukryj mnie w silnej dłoni Swej.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Kiedy fale mórz chcą porwać mnie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Tobą wzniosę się, podniesiesz mnie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 Królem Tyś spienionych wód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 ufam Ci – Ty jesteś Bóg.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Odpocznę dziś w ramionach Twych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Dusza ma w Tobie będzie trwać.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Kiedy fale mórz chcą porwać mnie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Tobą wzniosę się, podniesiesz mnie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 Królem Tyś spienionych wód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 ufam Ci – Ty jesteś Bóg.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