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Serce wielkie nam daj,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Zdolne objąć świat.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Panie, serce nam daj,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Mężne w walce ze złem.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Zwleczmy z siebie uczynki starych ludzi,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Zniszczmy wszystko, co budzi Boży gniew,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Wdziejmy biel nowych szat w Chrystusie Panu,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Nowy człowiek powstanie w każdym z nas.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Serce wielkie nam daj,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Zdolne objąć świat.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Panie, serce nam daj,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Mężne w walce ze złem.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Nowi ludzie w historię wpiszą miłość,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Wskażą drogi odnowy ludzkich serc.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Nowi ludzie przeżyją własne życie,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Tworząc wspólnym wysiłkiem nowy świat.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Serce wielkie nam daj,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Zdolne objąć świat.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Panie, serce nam daj,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Mężne w walce ze złem.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Nowi ludzie przyniosą ziemi pokój,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znaku wiary jednocząc cały świat.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Nowi ludzie przyniosą ziemi wolność,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Prawda ludzi wyzwoli niszcząc zło.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