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Spocznij na nas Duchu Pana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mądrości i rozumu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poznania i bojaźni Bożej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miłości i mocy.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