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5da745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5da74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5da7451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5da745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5da7451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5da745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5da7451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5da745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5da7451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5da745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l-PL">
                <a:solidFill>
                  <a:schemeClr val="lt1"/>
                </a:solidFill>
              </a:rPr>
              <a:t>Napisz tekst pieśni :).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0" y="0"/>
            <a:ext cx="121920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t/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000">
                <a:solidFill>
                  <a:srgbClr val="DCDCDC"/>
                </a:solidFill>
                <a:highlight>
                  <a:srgbClr val="1E1E1E"/>
                </a:highlight>
              </a:rPr>
            </a:br>
            <a:endParaRPr sz="1000">
              <a:solidFill>
                <a:srgbClr val="DCDCDC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0" y="0"/>
            <a:ext cx="121920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0" y="0"/>
            <a:ext cx="121920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CDCDC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0" y="0"/>
            <a:ext cx="121920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000">
                <a:solidFill>
                  <a:srgbClr val="DCDCDC"/>
                </a:solidFill>
                <a:highlight>
                  <a:srgbClr val="1E1E1E"/>
                </a:highlight>
              </a:rPr>
            </a:br>
            <a:endParaRPr sz="1000">
              <a:solidFill>
                <a:srgbClr val="DCDCDC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0" y="0"/>
            <a:ext cx="121920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000">
                <a:solidFill>
                  <a:srgbClr val="DCDCDC"/>
                </a:solidFill>
                <a:highlight>
                  <a:srgbClr val="1E1E1E"/>
                </a:highlight>
              </a:rPr>
            </a:br>
            <a:endParaRPr sz="1000">
              <a:solidFill>
                <a:srgbClr val="DCDCDC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