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Ta Krew z grzechu odmywa nas,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 Krew czyni nas bielszym od śniegu,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 Krew z grzechu odmywa nas,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jest baranka święta Krew.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