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Twe światło jest na drodze mej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Nikt nie zgasi go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Wiem nie zgubię się, bo we mnie jasno jest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Świecisz Ty, w każdej ciemności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Blaskiem Swym ogarniasz mnie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