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Ty światłość dnia, wszedłeś w moje ciemności,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dałeś mi wzrok, abym mógł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widzieć Twą twarz i spojrzenie miłości,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którym roztapiasz mój strach.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Jestem tu, by wielbić, by oddawać chwałę,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jestem tu, by wyznać to mój Bóg.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Dobry i łaskawy, cały tak wspaniały,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ponad wszystko cenny dla mnie jest.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Ty czasów Król, wywyższony na wieki,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jaśnieje w niebie Twój tron.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Zszedłeś na ziemię, by stać się człowiekiem,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rajem stał się mój dom.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Jestem tu, by wielbić, by oddawać chwałę,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jestem tu, by wyznać to mój Bóg.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Dobry i łaskawy, cały tak wspaniały,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ponad wszystko cenny dla mnie jest.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 niczym nie odpłacę się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 miłość Twą i za Twój Krzyż.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Jestem tu, by wielbić, by oddawać chwałę,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jestem tu, by wyznać to mój Bóg.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Dobry i łaskawy, cały tak wspaniały,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ponad wszystko cenny dla mnie jest.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