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 jesteś chlebem żywym,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kto Cię spożywa nie umrze,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kto w Ciebie uwierzy, 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 będzie już pragnął na wieki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