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Ty jesteś dobry,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łaska Twa, Panie, trwa wiecznie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Ludzie ze wszystkich narodów i ras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 pokolenia do pokolenia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Wielbimy Cię, Alleluja, Alleluja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Wielbimy Cię za dobroć Twą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Dobry jest Pan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