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Ty jesteś Skałą zbawienia mego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 Tobie ma siła i moc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Tyś mą nadzieją i mym natchnieniem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Ciebie wznoszę mój głos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Panie wierzę Ci, tak wierzę Ci </a:t>
            </a:r>
            <a:b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 Twa miłość wierna jest </a:t>
            </a:r>
            <a:b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Tyś pomocą mą w potrzebach mych </a:t>
            </a:r>
            <a:b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Panie przy Tobie chcę być.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