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Gdy drogi pomyli los zły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oczy mgłą zasnuje,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miej w sobie tę ufność, nie lękaj się.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kiedy gniew świat ci przysłoni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zazdrość jak chwast zakiełkuje,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miej w sobie tę ufność, nie lękaj się.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Ty tylko mnie poprowadź,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Tobie powierzam mą drogę.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tylko mnie poprowadź, Panie mój.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Poprowadź jak Jego prowadzisz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przez drogi najprostsze z możliwych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pokaż mi jedną, tę jedną z nich.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kiedy już głos Twój usłyszę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karmić się będę nim co dzień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miej w sobie tę ufność, nie lękaj się.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Ty tylko mnie poprowadź,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Tobie powierzam mą drogę.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tylko mnie poprowadź, Panie mój.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