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jest Bóg wywyższamy Cię,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jest Pan uwielbiamy Cię,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nasz odwieczny Ojciec,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 stworzenie wielbi Cię.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