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Ubi caritas et amor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ubi caritas deus ibi es.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Tam gdzie miłość jest i dobroć,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 gdzie miłość jest,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 mieszka Bóg.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