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Ukaż mi Panie Swą twarz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Daj mi usłyszeć Twój głos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słodki jest Twój głos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twarz pełna wdzięku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Ukaż mi Panie Swą twarz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