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Uwielbiajcie Pana ludzkich serc bijące dzwony.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Padnij na kolana przed Nim ludu utrudzony.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osuszy twoje łzy, on ratunkiem będzie Ci.</a:t>
            </a:r>
            <a:br>
              <a:rPr b="1" i="1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 Jego stóp padnie wróg,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 On Bóg niezwyciężony.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Niepojęty w swej mądrości, </a:t>
            </a:r>
            <a:br>
              <a:rPr b="1" i="1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Święty, święty Bóg miłości</a:t>
            </a:r>
            <a:r>
              <a:rPr b="0" i="1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b="0" i="1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Śpiewaj Panu ziemio,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chwalcie wszystkie świata strony.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