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Uwielbiam imię Twoje Panie,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wywyższam Cię i daję Ci hołd,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przedsionku chwały Twej staję,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radością śpiewam Ci pieśń.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Panie Jezu chcę wyznać, że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kocham Ciebie, Ty zmieniasz mnie.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Ci dziękować dziś ze wszystkich sił.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Dajesz mi siebie bym na wieki żył.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