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Uwielbiam Twoje Imię,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Uwielbiam Twoje serce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Uwielbiam święte rany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zadane w krwawej męce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Uwielbiam Twoją drogę i z Krzyża siedem słów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