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 swe ramiona mnie weź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Mocą krzyża dodaj sił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księgę życia wpisz mnie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swej chwały przyjąć chciej.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