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 swoim wielkim miłosierdziu,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nas zrodził do nadziei,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swoim wielkim miłosierdziu,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Bóg nas zrodził do nadziei, </a:t>
            </a:r>
            <a:b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wielkiej nadziei.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