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Wielbi dusza moja Pana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raduje się duch mój w Bogu, Zbawicielu moim.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wejrzał na uniżenie swojej służebnicy,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Oto bowiem odtąd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błogosławić mnie będą wszystkie pokolenia.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Gdyż wielkie rzeczy uczynił mi Wszechmocny,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Jego imię jest święte.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miłosierdzie z pokolenia na pokolenia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 tymi, którzy się Go boją.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Okazał moc swego ramienia,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rozproszył pyszniących się zamysłami serc swoich.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Strącił władców z tronu, a wywyższył pokornych.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Głodnych nasycił dobrami,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bogatych z niczym odprawił.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Ujął się za swoim sługą, Izraelem,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pomny na swe miłosierdzie.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obiecał naszym ojcom,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Abrahamowi i jego potomstwu na wieki.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Chwała Ojcu i Synowi i Duchowi Świętemu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była na początku, teraz i zawsze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na wieki wieków Amen.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