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Wielbić Pana chcę, </a:t>
            </a:r>
            <a:b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radosną śpiewać pieśń </a:t>
            </a:r>
            <a:b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Wielbić Pana chcę, </a:t>
            </a:r>
            <a:b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źródłem życia jest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