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Wiele jest serc które czekają na Ewangelię,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Wiele jest serc, które czekają wciąż.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Napełnij serce twoje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tym kosztownym nasieniem.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zobaczysz, że Bóg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poprowadzi Cię do ludzi.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Wiele jest serc które czekają na Ewangelię,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Wiele jest serc, które czekają wciąż.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Sam zobaczysz, że Bóg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poprowadzi cię do ludzi,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Których będziesz mógł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zaprowadzić do Chrystusa.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