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Wierzę w Ciebie Panie coś mnie obmył z win, 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wierzę, że człowiekiem stał się Boży Syn.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Miłość Ci kazała krzyż na plecy brać, 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 tabernakulum zostałeś, aby z nami trwać. 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Jesteś przewodnikiem nam do wieczności bram, 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tam przygarniasz nas do siebie.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Tyś jest moim życiem, boś Ty żywy Bóg,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Tyś jest moją drogą, najpiękniejszą z dróg.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Tyś jest moją prawdą, co oświeca mnie,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boś odwiecznym Synem Ojca, 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który wszystko wie.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Nic mnie nie zatrwoży już 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wśród najcięższych burz,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 ty Panie jesteś ze mną.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 Tyś jest moją siłą, w Tobie moja moc,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Tyś jest mym pokojem w najburzliwszą noc,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Tyś jest mym ratunkiem, gdy zagraża toń,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moją słabą ludzką rękę ujmij w swoją dłoń.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 Tobą przejdę poprzez świat w ciągu życia lat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 nic złego mnie nie spotka.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4. Tobie Boże Ojcze wiarę swoją dam.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 Tobie Synu Boży ufność swoją mam.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Duchu Święty Boże w serce moje zstąp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 miłości Bożej ziarno rzuć w me serce w głąb.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 duszy mojej rozpal żar, siedmioraki dar,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daj mi stać się Bożą rolą.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