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Wszyscy ludzie klaszczą w dłonie,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cała ziemia śpiewa, śpiewa.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Wielka radość na Syjonie,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Król zstępuje z nieba, z nieba.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Nadejdzie dzień, nadejdzie dzień,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zobaczy to każdy z nas.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Nadejdzie dzień, nadejdzie dzień,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uwielbi Go cały świat.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