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Wszystkie narody, klaskajcie w dłonie,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wykrzykujcie Bogu radosnym głosem,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Pan Najwyższy jest Królem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nad całą ziemią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Śpiewajcie, wszystkie  narody.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Śpiewajcie radosnym głosem.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Śpiewajcie Królowi.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