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Wszystko mogę w tym, </a:t>
            </a:r>
            <a:b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który mnie umacnia</a:t>
            </a:r>
            <a:b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Jezus, On mnie umacnia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