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Wykrzykujcie na cześć Pana 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wszystkie ziemie, 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wśród okrzyków i radości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wysławiajcie Go.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Wiedzcie, że Pan jest Bogiem,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sam stworzył nas.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Jesteśmy Jego ludem,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jesteśmy Jego własnością.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Wykrzykujcie na cześć Pana 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wszystkie ziemie, 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wśród okrzyków i radości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wysławiajcie Go.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W Jego bramy wstępujcie z dziękczynieniem,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wśród hymnów w Jego przedsionki,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błogosławcie imię Jego,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chwalcie Pana dziś.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Wykrzykujcie na cześć Pana 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wszystkie ziemie, 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wśród okrzyków i radości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wysławiajcie Go.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Albowiem dobry jest Pan,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łaskawość Jego na wieki.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Albowiem dobry jest Pan,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Jego wierność przez pokolenia.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