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Zaprowadź mnie tam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skąd powrotu nie ma.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ustaje wiara,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spełnia się nadzieja.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światłością pachnie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każdy skrawek nieba,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ją na swój obraz Miłość wylewa.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