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Jesteśmy Twymi dziećmi, potrzebujemy Ciebie, </a:t>
            </a:r>
            <a:b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miłości która trwa. </a:t>
            </a:r>
            <a:b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Dobroci nieskończonej, łaski i nadziei </a:t>
            </a:r>
            <a:b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 wybawienie.</a:t>
            </a:r>
            <a:b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Zbawca, On porusza góry,</a:t>
            </a:r>
            <a:b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mój Bóg ma zbawienia moc, </a:t>
            </a:r>
            <a:b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ma zbawienia moc.</a:t>
            </a:r>
            <a:b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 zawsze sprawca odkupienia,</a:t>
            </a:r>
            <a:b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Zmartwychwstał pokonał śmierć</a:t>
            </a:r>
            <a:b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Jezus zwyciężył śmierć.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Więc weź mnie, jakim jestem, </a:t>
            </a:r>
            <a:b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 mym grzechem i mym lękiem wypełnij życie me.</a:t>
            </a:r>
            <a:b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Oddaję moje serce, wszystko to, w co wierzę</a:t>
            </a:r>
            <a:b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oddaję Tobie.</a:t>
            </a:r>
            <a:b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Zbawca, On porusza góry,</a:t>
            </a:r>
            <a:b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mój Bóg ma zbawienia moc, </a:t>
            </a:r>
            <a:b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ma zbawienia moc.</a:t>
            </a:r>
            <a:b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 zawsze sprawca odkupienia,</a:t>
            </a:r>
            <a:b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Zmartwychwstał pokonał śmierć</a:t>
            </a:r>
            <a:b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Jezus zwyciężył śmierć.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Ześlij światło, niechaj ujrzy świat tę chwałę,</a:t>
            </a:r>
            <a:b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 roztacza zmartwychwstały Pan, Jezus.</a:t>
            </a:r>
            <a:b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Zbawca, On porusza góry,</a:t>
            </a:r>
            <a:b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mój Bóg ma zbawienia moc, </a:t>
            </a:r>
            <a:b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ma zbawienia moc.</a:t>
            </a:r>
            <a:b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 zawsze sprawca odkupienia,</a:t>
            </a:r>
            <a:b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Zmartwychwstał pokonał śmierć</a:t>
            </a:r>
            <a:b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Jezus zwyciężył śmierć.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