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Ziemia, którą mi dajesz 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jest fikcją ani bajką.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Wolność, którą mam w Tobie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jest prawdziwa.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Wszystkie góry na drodze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muszą ustąpić,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 wiara góry przenosi,</a:t>
            </a:r>
            <a:b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ja wierzę Tobie.</a:t>
            </a:r>
            <a:endParaRPr b="1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Będę tańczyć przed Twym tronem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oddam Tobie chwałę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nic już nie zamknie mi ust.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Żaden mur i żadna ściana,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największa nawet tama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Już nie, nie zatrzyma mnie już </a:t>
            </a:r>
            <a:endParaRPr b="1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Większy, większy jest we mnie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Ten, który mnie umacnia.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żaden Goliat nie może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Nim równać się.</a:t>
            </a:r>
            <a:endParaRPr b="1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Będę tańczyć przed Twym tronem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oddam Tobie chwałę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nic już nie zamknie mi ust.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Żaden mur i żadna ściana,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największa nawet tama </a:t>
            </a:r>
            <a:b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Już nie, nie zatrzyma mnie już </a:t>
            </a:r>
            <a:endParaRPr b="1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