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wyzwoliłeś nas Panie 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kajdan i samych siebie, 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Chrystus stając się bratem 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nauczył nas wołać do Ciebie: 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4E4559-8814-4EB0-8D4A-E23F419FB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H</a:t>
            </a:r>
            <a:r>
              <a:rPr lang="pl-PL" dirty="0" err="1">
                <a:solidFill>
                  <a:srgbClr val="FF0000"/>
                </a:solidFill>
              </a:rPr>
              <a:t>hello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world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24E5D4-41A5-4214-A780-84BE2F4FB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46331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Bo Kościół jak drzewo życia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wieczności zapuszcza korzenie,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przenika naszą codzienność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pokazuje nam Ciebie.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Bóg hojnym Dawcą jest życia,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wyswobodził nas z śmierci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przygarniając do siebie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uczynił swoimi dziećmi.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l-PL"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Wszyscy jesteśmy braćmi,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jesteśmy jedną rodziną.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Tej prawdy nic już nie zaćmi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teraz jest jej godzina.</a:t>
            </a: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l-PL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6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Abba Ojcze! Abba Ojcze! Abba Ojcze!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Panoramiczny</PresentationFormat>
  <Paragraphs>6</Paragraphs>
  <Slides>5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Calibri</vt:lpstr>
      <vt:lpstr>Motyw pakietu Office</vt:lpstr>
      <vt:lpstr>Ty wyzwoliłeś nas Panie  z kajdan i samych siebie,  a Chrystus stając się bratem  nauczył nas wołać do Ciebie:   Abba Ojcze! Abba Ojcze! Abba Ojcze!</vt:lpstr>
      <vt:lpstr>Hhello world</vt:lpstr>
      <vt:lpstr>2. Bo Kościół jak drzewo życia w wieczności zapuszcza korzenie, przenika naszą codzienność i pokazuje nam Ciebie.  Abba Ojcze! Abba Ojcze! Abba Ojcze!</vt:lpstr>
      <vt:lpstr>3. Bóg hojnym Dawcą jest życia, on wyswobodził nas z śmierci i przygarniając do siebie uczynił swoimi dziećmi.  Abba Ojcze! Abba Ojcze! Abba Ojcze!</vt:lpstr>
      <vt:lpstr>4. Wszyscy jesteśmy braćmi, jesteśmy jedną rodziną. Tej prawdy nic już nie zaćmi i teraz jest jej godzina.  Abba Ojcze! Abba Ojcze! Abba Ojcze!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wyzwoliłeś nas Panie  z kajdan i samych siebie,  a Chrystus stając się bratem  nauczył nas wołać do Ciebie:   Abba Ojcze! Abba Ojcze! Abba Ojcze!</dc:title>
  <cp:lastModifiedBy>LENOVO</cp:lastModifiedBy>
  <cp:revision>1</cp:revision>
  <dcterms:modified xsi:type="dcterms:W3CDTF">2019-02-04T17:38:31Z</dcterms:modified>
</cp:coreProperties>
</file>