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Duchu Święty, powiej wiatrem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z mocą na nas zstąp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Bądź miłością w naszych sercach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Światłem ogarnij nas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Daj nowe oczy, ześlij swój ogień</a:t>
            </a:r>
            <a:br>
              <a:rPr b="1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jedność z Tobą daj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Z czterech wiatrów, przybądź Duchu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Powiej mocą, ożyw nas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Bądź wolnością w naszych sercach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Życiem wypełnij nas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Daj nowe oczy, ześlij swój ogień</a:t>
            </a:r>
            <a:b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jedność z Tobą daj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