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9" r:id="rId8"/>
    <p:sldId id="265" r:id="rId9"/>
    <p:sldId id="266" r:id="rId10"/>
    <p:sldId id="258" r:id="rId11"/>
    <p:sldId id="267" r:id="rId12"/>
    <p:sldId id="269" r:id="rId13"/>
    <p:sldId id="270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專案管理</a:t>
            </a:r>
            <a:r>
              <a:rPr lang="en-US" altLang="zh-TW" sz="4400" dirty="0" smtClean="0"/>
              <a:t>(</a:t>
            </a:r>
            <a:r>
              <a:rPr lang="zh-TW" altLang="en-US" sz="4400" dirty="0" smtClean="0"/>
              <a:t>好球帶辨識系統</a:t>
            </a:r>
            <a:r>
              <a:rPr lang="en-US" altLang="zh-TW" sz="4400" dirty="0" smtClean="0"/>
              <a:t>)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16114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學生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0552031</a:t>
            </a:r>
            <a:r>
              <a:rPr lang="zh-TW" altLang="en-US" dirty="0" smtClean="0"/>
              <a:t> 林哲宇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第八組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0552002</a:t>
            </a:r>
            <a:r>
              <a:rPr lang="zh-TW" altLang="en-US" dirty="0" smtClean="0"/>
              <a:t> 陳煜翔</a:t>
            </a:r>
            <a:endParaRPr lang="en-US" altLang="zh-TW" dirty="0" smtClean="0"/>
          </a:p>
          <a:p>
            <a:r>
              <a:rPr lang="zh-TW" altLang="en-US" dirty="0" smtClean="0"/>
              <a:t>           </a:t>
            </a:r>
            <a:r>
              <a:rPr lang="en-US" altLang="zh-TW" dirty="0" smtClean="0"/>
              <a:t>0552036</a:t>
            </a:r>
            <a:r>
              <a:rPr lang="zh-TW" altLang="en-US" dirty="0" smtClean="0"/>
              <a:t> 藍仙佑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6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56FF5A7-9CDA-4B15-948B-1E84AA452DAD}"/>
              </a:ext>
            </a:extLst>
          </p:cNvPr>
          <p:cNvSpPr/>
          <p:nvPr/>
        </p:nvSpPr>
        <p:spPr>
          <a:xfrm>
            <a:off x="3730708" y="1853754"/>
            <a:ext cx="8026399" cy="3126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專案設計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6166E8-1C51-4B6D-A303-78704ED49697}"/>
              </a:ext>
            </a:extLst>
          </p:cNvPr>
          <p:cNvSpPr/>
          <p:nvPr/>
        </p:nvSpPr>
        <p:spPr>
          <a:xfrm>
            <a:off x="1407670" y="2310608"/>
            <a:ext cx="1921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GoPro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>
            <a:off x="3329603" y="2767808"/>
            <a:ext cx="80221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4131813" y="231060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連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A4D9F3-09CB-46E9-B355-2C8E62DE7109}"/>
              </a:ext>
            </a:extLst>
          </p:cNvPr>
          <p:cNvSpPr txBox="1"/>
          <p:nvPr/>
        </p:nvSpPr>
        <p:spPr>
          <a:xfrm>
            <a:off x="3420611" y="2412777"/>
            <a:ext cx="14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4131813" y="3784031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輸入打者身高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6166E8-1C51-4B6D-A303-78704ED49697}"/>
              </a:ext>
            </a:extLst>
          </p:cNvPr>
          <p:cNvSpPr/>
          <p:nvPr/>
        </p:nvSpPr>
        <p:spPr>
          <a:xfrm>
            <a:off x="1407670" y="3830410"/>
            <a:ext cx="1921933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打者資料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>
            <a:off x="3329603" y="4259942"/>
            <a:ext cx="80221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A4D9F3-09CB-46E9-B355-2C8E62DE7109}"/>
              </a:ext>
            </a:extLst>
          </p:cNvPr>
          <p:cNvSpPr txBox="1"/>
          <p:nvPr/>
        </p:nvSpPr>
        <p:spPr>
          <a:xfrm>
            <a:off x="3420611" y="3936776"/>
            <a:ext cx="71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打者資料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6684125" y="3041224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Ground Truth</a:t>
            </a: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6089993" y="2406986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影像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>
            <a:off x="6046607" y="2814187"/>
            <a:ext cx="586636" cy="2760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FA4D9F3-09CB-46E9-B355-2C8E62DE7109}"/>
              </a:ext>
            </a:extLst>
          </p:cNvPr>
          <p:cNvSpPr txBox="1"/>
          <p:nvPr/>
        </p:nvSpPr>
        <p:spPr>
          <a:xfrm>
            <a:off x="6277642" y="4144946"/>
            <a:ext cx="71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打者資料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9408268" y="302237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好壞球分析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>
            <a:off x="8606058" y="3498424"/>
            <a:ext cx="80221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8358380" y="2346783"/>
            <a:ext cx="15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添</a:t>
            </a:r>
            <a:r>
              <a:rPr lang="zh-TW" altLang="en-US" dirty="0" smtClean="0"/>
              <a:t>加</a:t>
            </a:r>
            <a:r>
              <a:rPr lang="en-US" altLang="zh-TW" dirty="0" err="1" smtClean="0"/>
              <a:t>Groung</a:t>
            </a:r>
            <a:r>
              <a:rPr lang="en-US" altLang="zh-TW" dirty="0" smtClean="0"/>
              <a:t> Truth</a:t>
            </a:r>
            <a:r>
              <a:rPr lang="zh-TW" altLang="en-US" dirty="0" smtClean="0"/>
              <a:t>的影像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 flipV="1">
            <a:off x="6053746" y="3936776"/>
            <a:ext cx="622825" cy="3231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95B82C5-ED30-4211-91F1-72EB7D3274E6}"/>
              </a:ext>
            </a:extLst>
          </p:cNvPr>
          <p:cNvSpPr/>
          <p:nvPr/>
        </p:nvSpPr>
        <p:spPr>
          <a:xfrm>
            <a:off x="11757107" y="2944617"/>
            <a:ext cx="4676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判斷結果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F4F2EFA-4914-4A02-9EC5-89D6AE5F1123}"/>
              </a:ext>
            </a:extLst>
          </p:cNvPr>
          <p:cNvCxnSpPr/>
          <p:nvPr/>
        </p:nvCxnSpPr>
        <p:spPr>
          <a:xfrm>
            <a:off x="11330201" y="3580729"/>
            <a:ext cx="445000" cy="384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區域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步驟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先將原圖作灰階及</a:t>
            </a:r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otsu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二值化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專案測</a:t>
            </a:r>
            <a:r>
              <a:rPr lang="zh-TW" altLang="en-US" dirty="0"/>
              <a:t>試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748" y="2544015"/>
            <a:ext cx="4523234" cy="24888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38" y="114256"/>
            <a:ext cx="4523144" cy="24297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4029112"/>
            <a:ext cx="5134038" cy="27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76418" cy="345061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區域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步驟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將二值化圖做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opening</a:t>
            </a:r>
          </a:p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Kernel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為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專案測</a:t>
            </a:r>
            <a:r>
              <a:rPr lang="zh-TW" altLang="en-US" dirty="0"/>
              <a:t>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56" y="2418329"/>
            <a:ext cx="4523144" cy="243083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56" y="0"/>
            <a:ext cx="4523144" cy="24297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841" y="3910002"/>
            <a:ext cx="5361144" cy="29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76418" cy="345061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區域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步驟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利用邊緣圖與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opening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圖找到好球帶兩側的位置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專案測</a:t>
            </a:r>
            <a:r>
              <a:rPr lang="zh-TW" altLang="en-US" dirty="0"/>
              <a:t>試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20" y="2429759"/>
            <a:ext cx="4523144" cy="2487197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31" y="4319371"/>
            <a:ext cx="4535165" cy="24562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56" y="0"/>
            <a:ext cx="4523144" cy="24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7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015732"/>
            <a:ext cx="3976418" cy="3450613"/>
          </a:xfrm>
        </p:spPr>
        <p:txBody>
          <a:bodyPr/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區域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步驟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將邊緣與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opening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重疊的地方並找到兩個角點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專案測</a:t>
            </a:r>
            <a:r>
              <a:rPr lang="zh-TW" altLang="en-US" dirty="0"/>
              <a:t>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493" y="4900870"/>
            <a:ext cx="4103224" cy="195713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20" y="2429759"/>
            <a:ext cx="4523144" cy="24871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20" y="0"/>
            <a:ext cx="4518580" cy="24472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3" y="4082070"/>
            <a:ext cx="4091123" cy="1941044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245704" y="4200939"/>
            <a:ext cx="569844" cy="516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355619" y="4253947"/>
            <a:ext cx="569844" cy="516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01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https://reurl.cc/GVYdqx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87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專案需求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專案分析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專案設</a:t>
            </a:r>
            <a:r>
              <a:rPr lang="zh-TW" altLang="en-US" dirty="0"/>
              <a:t>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3680458"/>
            <a:ext cx="4695568" cy="24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功能需求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要能判斷好壞球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球速在</a:t>
            </a:r>
            <a:r>
              <a:rPr lang="en-US" altLang="zh-TW" dirty="0" smtClean="0"/>
              <a:t>170km/</a:t>
            </a:r>
            <a:r>
              <a:rPr lang="en-US" altLang="zh-TW" dirty="0" err="1" smtClean="0"/>
              <a:t>hr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根據打者身高調整好球帶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4.</a:t>
            </a:r>
            <a:r>
              <a:rPr lang="zh-TW" altLang="en-US" dirty="0" smtClean="0"/>
              <a:t>以捕手視角來進行辨識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3672220"/>
            <a:ext cx="4695568" cy="2468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6129" y1="68098" x2="29355" y2="69325"/>
                        <a14:foregroundMark x1="28065" y1="83436" x2="26774" y2="84663"/>
                        <a14:foregroundMark x1="18065" y1="84663" x2="20000" y2="85890"/>
                        <a14:foregroundMark x1="20968" y1="87117" x2="23548" y2="86503"/>
                        <a14:foregroundMark x1="24194" y1="87117" x2="25806" y2="86503"/>
                        <a14:backgroundMark x1="36774" y1="43558" x2="36774" y2="43558"/>
                        <a14:backgroundMark x1="25806" y1="40491" x2="36774" y2="57669"/>
                        <a14:backgroundMark x1="37419" y1="63804" x2="35806" y2="86503"/>
                        <a14:backgroundMark x1="46452" y1="25767" x2="84194" y2="27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92" t="47024" r="64912" b="8996"/>
          <a:stretch/>
        </p:blipFill>
        <p:spPr>
          <a:xfrm>
            <a:off x="8043780" y="4838031"/>
            <a:ext cx="1098550" cy="10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3680457"/>
            <a:ext cx="4695568" cy="24689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  <a:r>
              <a:rPr lang="zh-TW" altLang="en-US" dirty="0" smtClean="0"/>
              <a:t>需求</a:t>
            </a:r>
            <a:endParaRPr lang="en-US" altLang="zh-TW" dirty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要在球進手套後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秒內完成判斷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6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3680457"/>
            <a:ext cx="4695568" cy="24689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zh-TW" altLang="en-US" dirty="0" smtClean="0"/>
              <a:t>需求</a:t>
            </a:r>
            <a:endParaRPr lang="en-US" altLang="zh-TW" dirty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作業系統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樹</a:t>
            </a:r>
            <a:r>
              <a:rPr lang="zh-TW" altLang="en-US" dirty="0"/>
              <a:t>莓</a:t>
            </a:r>
            <a:r>
              <a:rPr lang="zh-TW" altLang="en-US" dirty="0" smtClean="0"/>
              <a:t>派</a:t>
            </a:r>
            <a:r>
              <a:rPr lang="en-US" altLang="zh-TW" dirty="0" smtClean="0"/>
              <a:t>(Ubuntu)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軟體版本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Python3.7</a:t>
            </a:r>
          </a:p>
          <a:p>
            <a:pPr marL="457200" lvl="1" indent="0">
              <a:buNone/>
            </a:pPr>
            <a:r>
              <a:rPr lang="en-US" altLang="zh-TW" dirty="0" smtClean="0"/>
              <a:t>		  OpenCV4.1.0</a:t>
            </a:r>
          </a:p>
          <a:p>
            <a:pPr lvl="1"/>
            <a:r>
              <a:rPr lang="en-US" altLang="zh-TW" dirty="0" smtClean="0"/>
              <a:t>3.</a:t>
            </a:r>
            <a:r>
              <a:rPr lang="zh-TW" altLang="en-US" dirty="0" smtClean="0"/>
              <a:t>攝影機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GoPro Hero4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1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專案需求</a:t>
            </a:r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zh-TW" altLang="en-US" dirty="0" smtClean="0"/>
              <a:t>需求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2" y="3680457"/>
            <a:ext cx="4695568" cy="24689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2436699"/>
            <a:ext cx="4209535" cy="44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4532786" y="185270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好球帶辨識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/>
          <p:nvPr/>
        </p:nvCxnSpPr>
        <p:spPr>
          <a:xfrm rot="5400000">
            <a:off x="3927418" y="1731599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7220286" y="3297922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GoPro/Video</a:t>
            </a: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影像處理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/>
          <p:nvPr/>
        </p:nvCxnSpPr>
        <p:spPr>
          <a:xfrm flipH="1">
            <a:off x="8148385" y="4210657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7220286" y="52350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好壞球分析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4532786" y="3297922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介面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/>
          <p:nvPr/>
        </p:nvCxnSpPr>
        <p:spPr>
          <a:xfrm flipH="1">
            <a:off x="5493752" y="2803165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10" idx="2"/>
          </p:cNvCxnSpPr>
          <p:nvPr/>
        </p:nvCxnSpPr>
        <p:spPr>
          <a:xfrm flipH="1">
            <a:off x="5493752" y="4212322"/>
            <a:ext cx="1" cy="109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4532785" y="5286252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輸入打者身高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5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/>
          <p:nvPr/>
        </p:nvCxnSpPr>
        <p:spPr>
          <a:xfrm rot="16200000" flipH="1">
            <a:off x="6543618" y="1731595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9338733" y="5235046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Ground Truth</a:t>
            </a:r>
          </a:p>
          <a:p>
            <a:pPr algn="ctr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域</a:t>
            </a:r>
          </a:p>
        </p:txBody>
      </p:sp>
      <p:cxnSp>
        <p:nvCxnSpPr>
          <p:cNvPr id="17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148385" y="4580425"/>
            <a:ext cx="2151315" cy="654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1883718" y="3296257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WiFi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連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線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/>
          <p:nvPr/>
        </p:nvCxnSpPr>
        <p:spPr>
          <a:xfrm flipH="1">
            <a:off x="2881393" y="4190623"/>
            <a:ext cx="1" cy="109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1883718" y="5292073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GoPro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影像輸入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GoPro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TW" dirty="0"/>
              <a:t>1.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XXXX</a:t>
            </a:r>
            <a:r>
              <a:rPr lang="zh-TW" altLang="en-US" dirty="0" smtClean="0"/>
              <a:t>完成連線</a:t>
            </a:r>
            <a:endParaRPr lang="en-US" altLang="zh-TW" dirty="0" smtClean="0"/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GoPro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輸出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GoPro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輸入打者身高</a:t>
            </a:r>
          </a:p>
          <a:p>
            <a:pPr lvl="1"/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GUI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介面完成輸入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打者的資料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輸出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打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者的資料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好壞球分析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Truth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區域判定是否為好球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輸入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添加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Truth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輸出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好壞球結果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利用打者身高及本壘板計算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區域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輸入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打者身高及影像</a:t>
            </a:r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輸出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Ground 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Truth</a:t>
            </a:r>
            <a:r>
              <a:rPr lang="zh-TW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區域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en-US" altLang="zh-TW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60162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196</TotalTime>
  <Words>350</Words>
  <Application>Microsoft Office PowerPoint</Application>
  <PresentationFormat>寬螢幕</PresentationFormat>
  <Paragraphs>88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新細明體</vt:lpstr>
      <vt:lpstr>Arial</vt:lpstr>
      <vt:lpstr>Palatino Linotype</vt:lpstr>
      <vt:lpstr>Gallery</vt:lpstr>
      <vt:lpstr>專案管理(好球帶辨識系統)</vt:lpstr>
      <vt:lpstr>目錄</vt:lpstr>
      <vt:lpstr>專案需求</vt:lpstr>
      <vt:lpstr>專案需求</vt:lpstr>
      <vt:lpstr>專案需求</vt:lpstr>
      <vt:lpstr>專案需求</vt:lpstr>
      <vt:lpstr>專案分析</vt:lpstr>
      <vt:lpstr>專案分析</vt:lpstr>
      <vt:lpstr>專案分析</vt:lpstr>
      <vt:lpstr>專案設計</vt:lpstr>
      <vt:lpstr>專案測試</vt:lpstr>
      <vt:lpstr>專案測試</vt:lpstr>
      <vt:lpstr>專案測試</vt:lpstr>
      <vt:lpstr>專案測試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專案管理</dc:title>
  <dc:creator>loe_lin</dc:creator>
  <cp:lastModifiedBy>loe_lin</cp:lastModifiedBy>
  <cp:revision>35</cp:revision>
  <dcterms:created xsi:type="dcterms:W3CDTF">2020-05-27T05:37:53Z</dcterms:created>
  <dcterms:modified xsi:type="dcterms:W3CDTF">2020-06-16T16:38:59Z</dcterms:modified>
</cp:coreProperties>
</file>