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8E9E5-AE92-4237-8DD2-4D76B48D8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LOFAR FIELD CABLING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E22A552-6A62-451D-9BED-3C3FA455E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internship by Thomas tijsma</a:t>
            </a:r>
          </a:p>
        </p:txBody>
      </p:sp>
    </p:spTree>
    <p:extLst>
      <p:ext uri="{BB962C8B-B14F-4D97-AF65-F5344CB8AC3E}">
        <p14:creationId xmlns:p14="http://schemas.microsoft.com/office/powerpoint/2010/main" val="88257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69969E-82AA-4D98-9EB9-31C6C4C9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GB" sz="270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342CE6-7C51-45E8-B666-F7102B69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Thomas Tijsma</a:t>
            </a:r>
          </a:p>
          <a:p>
            <a:r>
              <a:rPr lang="en-GB" sz="2000">
                <a:solidFill>
                  <a:srgbClr val="FFFFFF"/>
                </a:solidFill>
              </a:rPr>
              <a:t>NHL/Stenden Leeuwarden</a:t>
            </a:r>
          </a:p>
          <a:p>
            <a:r>
              <a:rPr lang="en-GB" sz="2000">
                <a:solidFill>
                  <a:srgbClr val="FFFFFF"/>
                </a:solidFill>
              </a:rPr>
              <a:t>September 2018 – January 2019</a:t>
            </a:r>
          </a:p>
          <a:p>
            <a:endParaRPr lang="en-GB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8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2E2DAA-D584-4464-A37C-69E9ADDB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issue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E9BD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Afbeelding 15" descr="https://i.gyazo.com/8adeab1b80b32332881bba42f6e01f33.png">
            <a:extLst>
              <a:ext uri="{FF2B5EF4-FFF2-40B4-BE49-F238E27FC236}">
                <a16:creationId xmlns:a16="http://schemas.microsoft.com/office/drawing/2014/main" id="{84886CDD-BE22-48DD-A3A5-59206992B2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9" y="781375"/>
            <a:ext cx="6428560" cy="5551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39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13BF3125-F829-42AD-9499-2E1E6857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B06229-EFDE-43D4-B0B9-83C09ED5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21" y="651715"/>
            <a:ext cx="3172137" cy="1013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 closer look at the issue</a:t>
            </a: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0755048A-E386-4898-B0AD-98A6A29F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21A1F8-0202-47A2-AA30-21B1B3ED6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016B9E-A476-43D0-AA13-88A0A84D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9FA624-CC7C-4976-93EC-6CA2C0FF1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012" y="2385853"/>
            <a:ext cx="3172138" cy="3862574"/>
          </a:xfrm>
        </p:spPr>
        <p:txBody>
          <a:bodyPr>
            <a:normAutofit/>
          </a:bodyPr>
          <a:lstStyle/>
          <a:p>
            <a:pPr>
              <a:buClr>
                <a:srgbClr val="E7BC98"/>
              </a:buClr>
            </a:pPr>
            <a:r>
              <a:rPr lang="en-GB" dirty="0"/>
              <a:t>Same 96 antenna’s</a:t>
            </a:r>
          </a:p>
          <a:p>
            <a:pPr>
              <a:buClr>
                <a:srgbClr val="E7BC98"/>
              </a:buClr>
            </a:pPr>
            <a:r>
              <a:rPr lang="en-GB" dirty="0"/>
              <a:t>Cable house</a:t>
            </a:r>
          </a:p>
          <a:p>
            <a:pPr>
              <a:buClr>
                <a:srgbClr val="E7BC98"/>
              </a:buClr>
            </a:pPr>
            <a:r>
              <a:rPr lang="en-GB" dirty="0"/>
              <a:t>85m or 115m</a:t>
            </a:r>
          </a:p>
          <a:p>
            <a:pPr>
              <a:buClr>
                <a:srgbClr val="E7BC98"/>
              </a:buClr>
            </a:pPr>
            <a:r>
              <a:rPr lang="en-GB" dirty="0"/>
              <a:t>Can’t go under</a:t>
            </a:r>
            <a:br>
              <a:rPr lang="en-GB" dirty="0"/>
            </a:br>
            <a:r>
              <a:rPr lang="en-GB" dirty="0"/>
              <a:t>antenna’s</a:t>
            </a:r>
          </a:p>
          <a:p>
            <a:pPr>
              <a:buClr>
                <a:srgbClr val="E7BC98"/>
              </a:buClr>
            </a:pPr>
            <a:endParaRPr lang="en-GB" dirty="0"/>
          </a:p>
          <a:p>
            <a:pPr>
              <a:buClr>
                <a:srgbClr val="E7BC98"/>
              </a:buClr>
            </a:pP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30CE5E-998B-4434-9D65-9F8194F8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642" y="1842421"/>
            <a:ext cx="4467225" cy="42291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18AA8E6-B468-4A45-82C4-D024A0B5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421"/>
            <a:ext cx="48958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3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3728C-9287-4697-BCE7-A9264D91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Researching similar problems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D40021-222C-404B-809A-662D514D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Steiner tree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5623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</Words>
  <Application>Microsoft Office PowerPoint</Application>
  <PresentationFormat>Breedbeeld</PresentationFormat>
  <Paragraphs>14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LOFAR FIELD CABLING</vt:lpstr>
      <vt:lpstr>introduction</vt:lpstr>
      <vt:lpstr>The issue</vt:lpstr>
      <vt:lpstr>A closer look at the issue</vt:lpstr>
      <vt:lpstr>Researching similar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LOFAR FIELD CABLING</dc:title>
  <dc:creator>Thomas Tijsma</dc:creator>
  <cp:lastModifiedBy>Thomas Tijsma</cp:lastModifiedBy>
  <cp:revision>6</cp:revision>
  <dcterms:created xsi:type="dcterms:W3CDTF">2019-01-09T14:26:55Z</dcterms:created>
  <dcterms:modified xsi:type="dcterms:W3CDTF">2019-01-09T15:26:29Z</dcterms:modified>
</cp:coreProperties>
</file>