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653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4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43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1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3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75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157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11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87E-DC2E-47D1-B413-F1518A6E5904}" type="datetimeFigureOut">
              <a:rPr lang="cs-CZ" smtClean="0"/>
              <a:t>01.12.2016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3623-6A26-4501-B9A1-04AFEF4E6C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96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Responsivní periodická tabulka prvků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</a:t>
            </a:r>
            <a:r>
              <a:rPr lang="cs-CZ" dirty="0" err="1"/>
              <a:t>Štágl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95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6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09121" y="3161334"/>
            <a:ext cx="10515600" cy="13255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377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300000"/>
              </a:lnSpc>
              <a:buNone/>
            </a:pPr>
            <a:r>
              <a:rPr lang="cs-CZ" dirty="0"/>
              <a:t>Poděkování patří Štěpánce Balvínové za pomoc s realizací projektu.</a:t>
            </a:r>
          </a:p>
        </p:txBody>
      </p:sp>
    </p:spTree>
    <p:extLst>
      <p:ext uri="{BB962C8B-B14F-4D97-AF65-F5344CB8AC3E}">
        <p14:creationId xmlns:p14="http://schemas.microsoft.com/office/powerpoint/2010/main" val="39281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Proč PSP?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dirty="0"/>
              <a:t>Absence multifunkčního, uživatelsky </a:t>
            </a:r>
          </a:p>
          <a:p>
            <a:pPr marL="0" indent="0">
              <a:buNone/>
            </a:pPr>
            <a:r>
              <a:rPr lang="cs-CZ" altLang="cs-CZ" dirty="0"/>
              <a:t>orientovaného nástroje na trhu.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65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Vytyčené cíle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/>
              <a:t>Uživatelsky příjemná aplikace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 err="1"/>
              <a:t>Multiplatformnost</a:t>
            </a:r>
            <a:endParaRPr lang="cs-CZ" altLang="cs-CZ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/>
              <a:t>Podpora </a:t>
            </a:r>
            <a:r>
              <a:rPr lang="cs-CZ" altLang="cs-CZ" dirty="0" err="1"/>
              <a:t>offline</a:t>
            </a:r>
            <a:r>
              <a:rPr lang="cs-CZ" altLang="cs-CZ" dirty="0"/>
              <a:t> režimu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dirty="0"/>
              <a:t>Pro studenty i učitele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09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Engine</a:t>
            </a:r>
            <a:r>
              <a:rPr lang="cs-CZ" dirty="0"/>
              <a:t>: </a:t>
            </a:r>
            <a:r>
              <a:rPr lang="cs-CZ" dirty="0" err="1"/>
              <a:t>SimplexCore</a:t>
            </a:r>
            <a:endParaRPr lang="cs-CZ" dirty="0"/>
          </a:p>
          <a:p>
            <a:r>
              <a:rPr lang="cs-CZ" dirty="0"/>
              <a:t>Platformy: HTML5, </a:t>
            </a:r>
            <a:r>
              <a:rPr lang="cs-CZ" dirty="0" err="1"/>
              <a:t>Win</a:t>
            </a:r>
            <a:r>
              <a:rPr lang="cs-CZ" dirty="0"/>
              <a:t>, Android, </a:t>
            </a:r>
            <a:r>
              <a:rPr lang="cs-CZ" dirty="0" err="1"/>
              <a:t>iOS</a:t>
            </a:r>
            <a:r>
              <a:rPr lang="cs-CZ" dirty="0"/>
              <a:t>, </a:t>
            </a:r>
            <a:r>
              <a:rPr lang="cs-CZ" dirty="0" err="1"/>
              <a:t>Tizen</a:t>
            </a:r>
            <a:r>
              <a:rPr lang="cs-CZ" dirty="0"/>
              <a:t>, Linux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787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Devlog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Výkonnostní problémy:</a:t>
            </a:r>
          </a:p>
          <a:p>
            <a:pPr lvl="1"/>
            <a:r>
              <a:rPr lang="cs-CZ" dirty="0"/>
              <a:t>DS </a:t>
            </a:r>
            <a:r>
              <a:rPr lang="cs-CZ" dirty="0" err="1"/>
              <a:t>Grid</a:t>
            </a:r>
            <a:r>
              <a:rPr lang="cs-CZ" dirty="0"/>
              <a:t> návrh</a:t>
            </a:r>
          </a:p>
          <a:p>
            <a:pPr lvl="1"/>
            <a:r>
              <a:rPr lang="cs-CZ" dirty="0" err="1"/>
              <a:t>Render</a:t>
            </a:r>
            <a:r>
              <a:rPr lang="cs-CZ" dirty="0"/>
              <a:t> neviditelných komponent</a:t>
            </a:r>
          </a:p>
          <a:p>
            <a:r>
              <a:rPr lang="cs-CZ" dirty="0"/>
              <a:t>Získávání dat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88" y="2864339"/>
            <a:ext cx="5593080" cy="38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Pokrok od října:</a:t>
            </a:r>
          </a:p>
          <a:p>
            <a:pPr lvl="1"/>
            <a:r>
              <a:rPr lang="cs-CZ" dirty="0" err="1"/>
              <a:t>Highligting</a:t>
            </a:r>
            <a:r>
              <a:rPr lang="cs-CZ" dirty="0"/>
              <a:t> skupin prvků</a:t>
            </a:r>
          </a:p>
          <a:p>
            <a:pPr lvl="1"/>
            <a:r>
              <a:rPr lang="cs-CZ" dirty="0"/>
              <a:t>Elektronové konfigurace</a:t>
            </a:r>
          </a:p>
          <a:p>
            <a:pPr lvl="1"/>
            <a:r>
              <a:rPr lang="cs-CZ" dirty="0"/>
              <a:t>Teplota / skupenství prvku</a:t>
            </a:r>
          </a:p>
          <a:p>
            <a:pPr lvl="1"/>
            <a:r>
              <a:rPr lang="cs-CZ" dirty="0"/>
              <a:t>Vylepšené testy:</a:t>
            </a:r>
          </a:p>
          <a:p>
            <a:pPr lvl="2"/>
            <a:r>
              <a:rPr lang="cs-CZ" dirty="0"/>
              <a:t>Hromadná selekce</a:t>
            </a:r>
          </a:p>
          <a:p>
            <a:pPr lvl="2"/>
            <a:r>
              <a:rPr lang="cs-CZ" dirty="0"/>
              <a:t>Kurzor</a:t>
            </a:r>
          </a:p>
          <a:p>
            <a:pPr lvl="1"/>
            <a:r>
              <a:rPr lang="cs-CZ" dirty="0"/>
              <a:t>Latinské názvy prvků, výběr mezi °C / K</a:t>
            </a:r>
          </a:p>
          <a:p>
            <a:pPr lvl="1"/>
            <a:r>
              <a:rPr lang="cs-CZ" dirty="0"/>
              <a:t>Názvy skupin</a:t>
            </a:r>
          </a:p>
          <a:p>
            <a:pPr lvl="1"/>
            <a:r>
              <a:rPr lang="cs-CZ" dirty="0" err="1"/>
              <a:t>Space</a:t>
            </a:r>
            <a:r>
              <a:rPr lang="cs-CZ" dirty="0"/>
              <a:t> free </a:t>
            </a:r>
            <a:r>
              <a:rPr lang="cs-CZ" dirty="0" err="1"/>
              <a:t>rendering</a:t>
            </a:r>
            <a:endParaRPr lang="cs-CZ" dirty="0"/>
          </a:p>
          <a:p>
            <a:pPr lvl="1"/>
            <a:r>
              <a:rPr lang="cs-CZ" dirty="0"/>
              <a:t>Optimalizace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554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Výhled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78633"/>
            <a:ext cx="10515600" cy="4351338"/>
          </a:xfrm>
        </p:spPr>
        <p:txBody>
          <a:bodyPr/>
          <a:lstStyle/>
          <a:p>
            <a:r>
              <a:rPr lang="cs-CZ" dirty="0"/>
              <a:t>Režim učitel</a:t>
            </a:r>
          </a:p>
          <a:p>
            <a:r>
              <a:rPr lang="cs-CZ" dirty="0"/>
              <a:t>Další funkce</a:t>
            </a:r>
          </a:p>
          <a:p>
            <a:r>
              <a:rPr lang="cs-CZ" dirty="0"/>
              <a:t>Distribuce</a:t>
            </a:r>
          </a:p>
          <a:p>
            <a:pPr lvl="1"/>
            <a:r>
              <a:rPr lang="cs-CZ" dirty="0"/>
              <a:t>Marketing</a:t>
            </a:r>
          </a:p>
          <a:p>
            <a:pPr lvl="2"/>
            <a:r>
              <a:rPr lang="cs-CZ" dirty="0"/>
              <a:t>Reklamy? </a:t>
            </a:r>
          </a:p>
        </p:txBody>
      </p:sp>
    </p:spTree>
    <p:extLst>
      <p:ext uri="{BB962C8B-B14F-4D97-AF65-F5344CB8AC3E}">
        <p14:creationId xmlns:p14="http://schemas.microsoft.com/office/powerpoint/2010/main" val="92891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Prezentace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8456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122</Words>
  <Application>Microsoft Office PowerPoint</Application>
  <PresentationFormat>Širokoúhlá obrazovka</PresentationFormat>
  <Paragraphs>40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Motiv Office</vt:lpstr>
      <vt:lpstr>Responsivní periodická tabulka prvků</vt:lpstr>
      <vt:lpstr>Prezentace aplikace PowerPoint</vt:lpstr>
      <vt:lpstr>Proč PSP?</vt:lpstr>
      <vt:lpstr>Vytyčené cíle</vt:lpstr>
      <vt:lpstr>Implementace</vt:lpstr>
      <vt:lpstr>Devlog</vt:lpstr>
      <vt:lpstr>Stav projektu</vt:lpstr>
      <vt:lpstr>Výhled</vt:lpstr>
      <vt:lpstr>Prezentace aplikace</vt:lpstr>
      <vt:lpstr>Dotazy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Responsivní periodická tabulka prvků</dc:title>
  <dc:creator>Balvinova Stepanka (2010/8-B)</dc:creator>
  <cp:lastModifiedBy>Balvinova Stepanka (2010/8-B)</cp:lastModifiedBy>
  <cp:revision>6</cp:revision>
  <dcterms:created xsi:type="dcterms:W3CDTF">2016-12-02T12:42:49Z</dcterms:created>
  <dcterms:modified xsi:type="dcterms:W3CDTF">2016-12-02T15:10:47Z</dcterms:modified>
</cp:coreProperties>
</file>