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Lofgran" userId="913ec7fd4bf9dfa6" providerId="LiveId" clId="{75318744-45E8-4760-8D3B-3079AF6E9D36}"/>
    <pc:docChg chg="modSld">
      <pc:chgData name="Stefan Lofgran" userId="913ec7fd4bf9dfa6" providerId="LiveId" clId="{75318744-45E8-4760-8D3B-3079AF6E9D36}" dt="2021-01-02T20:54:09.635" v="2" actId="207"/>
      <pc:docMkLst>
        <pc:docMk/>
      </pc:docMkLst>
      <pc:sldChg chg="modSp mod">
        <pc:chgData name="Stefan Lofgran" userId="913ec7fd4bf9dfa6" providerId="LiveId" clId="{75318744-45E8-4760-8D3B-3079AF6E9D36}" dt="2021-01-02T20:54:09.635" v="2" actId="207"/>
        <pc:sldMkLst>
          <pc:docMk/>
          <pc:sldMk cId="1729005715" sldId="256"/>
        </pc:sldMkLst>
        <pc:spChg chg="mod">
          <ac:chgData name="Stefan Lofgran" userId="913ec7fd4bf9dfa6" providerId="LiveId" clId="{75318744-45E8-4760-8D3B-3079AF6E9D36}" dt="2021-01-02T20:54:09.635" v="2" actId="207"/>
          <ac:spMkLst>
            <pc:docMk/>
            <pc:sldMk cId="1729005715" sldId="256"/>
            <ac:spMk id="18" creationId="{C0A232B1-1271-4C84-9429-90B20AEDAA76}"/>
          </ac:spMkLst>
        </pc:spChg>
        <pc:spChg chg="mod">
          <ac:chgData name="Stefan Lofgran" userId="913ec7fd4bf9dfa6" providerId="LiveId" clId="{75318744-45E8-4760-8D3B-3079AF6E9D36}" dt="2021-01-02T20:21:01.042" v="0" actId="207"/>
          <ac:spMkLst>
            <pc:docMk/>
            <pc:sldMk cId="1729005715" sldId="256"/>
            <ac:spMk id="21" creationId="{3ADD8EC4-D288-4733-B86A-A8BE1B0E461C}"/>
          </ac:spMkLst>
        </pc:spChg>
        <pc:spChg chg="mod">
          <ac:chgData name="Stefan Lofgran" userId="913ec7fd4bf9dfa6" providerId="LiveId" clId="{75318744-45E8-4760-8D3B-3079AF6E9D36}" dt="2021-01-02T20:21:04.310" v="1" actId="207"/>
          <ac:spMkLst>
            <pc:docMk/>
            <pc:sldMk cId="1729005715" sldId="256"/>
            <ac:spMk id="24" creationId="{57B0AB02-FBE2-4673-9F40-B5FB8AF2DA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CD05-5EBD-46FE-B1D8-A698E0E2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26DC-2A59-4DDB-9D5A-4189DB448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71B8-A982-4383-9B07-B93E11B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D025-8A29-45ED-906B-58611E17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1283-9C81-4D90-BCE8-D4A74DE5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0492-EC08-4D0E-BE60-261223A3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49E1A-2730-493C-9CC1-145604710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BEE9-31A1-4412-A2F0-17BF59F8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295C-7CDB-4BF7-9934-16AB82E1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2AA22-A2C3-4BC3-9B5B-61EA9E7B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00F6F-5478-4629-BE2A-BCD1E00B9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E67B3-EB23-4604-8B40-0CD359E5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4868-0DEA-44D4-AF56-62D28EBE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83FE-83A9-4414-8EE7-676659F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8E39-198D-46E1-A563-706681F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ABA4-CB7D-4330-B2E0-FBF82AD8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D47E-9AB3-4C3A-A83D-4A88EED7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C045-A23B-40F4-AEB4-3698CC41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AD99-B84B-4061-BBA1-D321D14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EC92-8F0D-4913-B916-FDF171FE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A0F5-666E-4FAF-8558-D138C231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D4D6-B171-430A-A4A8-CD244EDD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AE9D3-6BB4-4149-A298-83C386E7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C771-55E8-4F3C-A389-1A132DF6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DF7C-DAA9-49B5-A898-C354596A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6C4D-64CE-4545-90CE-F3E4092E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DC46-D4F7-40F9-965C-0526E7DEF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50F58-08C9-4B35-863D-4E472E29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EACEF-B40A-434A-AC97-15AFFB98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6CBCC-275C-455E-B397-EB12C816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DDEB2-1434-4633-921D-0C3BCE3E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540B-E9A3-42C5-800C-30722E8D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E0F9F-BA64-42CD-AEAF-DBFF4A60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798F2-4E1A-4906-BAD5-74C1F74E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04A6B-F2A0-46FB-8015-C1E999291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FFBB5-A2EE-4948-9A08-D26CA3802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08A11-E215-4AA1-BA7F-1C40F1D5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B0B96-1CD0-4E59-A432-6D652134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AFCA-D13C-4CA1-993B-4AC39590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A843-4EC0-453C-9645-9074093D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56BF2-0950-45A4-9C26-1C66E8D9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13972-C031-43EF-B678-5CBA8051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FA793-61DF-426C-BC28-6D92CDF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BEE5C-BB7A-4DB6-9A6B-753DB4FB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5E4DC-40AD-4056-AD77-E326CEA8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0C56F-CEE2-4BBD-9B6A-ACC8ED04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26E9-1FF6-416B-8ABA-A74D0460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5E03-1665-46BC-A30D-86852C40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00E7C-FAFD-45E5-BE41-2A74B6BF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B5AB3-0890-47AF-845E-E3425514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BAD7E-30B8-49DC-88A6-52FCFDA8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C39FA-A8F0-4574-B529-4E904F76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ADED-56C8-4498-A68E-987FDA8A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CE697-174A-4FB5-92F1-2144CDB29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11B8-6B5E-4323-AAE0-222C09C8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FFA36-BF96-4DAD-851C-7512852E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5EDC-8E2A-47F3-87B0-A30579D0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B3D81-482F-474C-9361-43CA2B68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B7947-CF5B-4C8F-9DC2-BD49378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34F3-123B-4E55-BAAD-509C5B0C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23D4-44E7-40C8-A51B-F521521AA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0F71-FEC9-4E5F-BF8F-34CA931F0D4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13F9-AA11-427E-8142-602F5B8D0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17B3A-C63B-4D4F-ACA0-79C77A8E3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4FDA7-8468-47AB-9836-B9FD472F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92DC96-F193-40EA-8A36-6B464C89BF83}"/>
              </a:ext>
            </a:extLst>
          </p:cNvPr>
          <p:cNvSpPr/>
          <p:nvPr/>
        </p:nvSpPr>
        <p:spPr>
          <a:xfrm>
            <a:off x="1947716" y="836639"/>
            <a:ext cx="716902" cy="1552516"/>
          </a:xfrm>
          <a:custGeom>
            <a:avLst/>
            <a:gdLst>
              <a:gd name="connsiteX0" fmla="*/ 358451 w 716902"/>
              <a:gd name="connsiteY0" fmla="*/ 0 h 1552516"/>
              <a:gd name="connsiteX1" fmla="*/ 417652 w 716902"/>
              <a:gd name="connsiteY1" fmla="*/ 53806 h 1552516"/>
              <a:gd name="connsiteX2" fmla="*/ 716902 w 716902"/>
              <a:gd name="connsiteY2" fmla="*/ 776258 h 1552516"/>
              <a:gd name="connsiteX3" fmla="*/ 417652 w 716902"/>
              <a:gd name="connsiteY3" fmla="*/ 1498710 h 1552516"/>
              <a:gd name="connsiteX4" fmla="*/ 358451 w 716902"/>
              <a:gd name="connsiteY4" fmla="*/ 1552516 h 1552516"/>
              <a:gd name="connsiteX5" fmla="*/ 299250 w 716902"/>
              <a:gd name="connsiteY5" fmla="*/ 1498710 h 1552516"/>
              <a:gd name="connsiteX6" fmla="*/ 0 w 716902"/>
              <a:gd name="connsiteY6" fmla="*/ 776258 h 1552516"/>
              <a:gd name="connsiteX7" fmla="*/ 299250 w 716902"/>
              <a:gd name="connsiteY7" fmla="*/ 53806 h 1552516"/>
              <a:gd name="connsiteX8" fmla="*/ 358451 w 716902"/>
              <a:gd name="connsiteY8" fmla="*/ 0 h 155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902" h="1552516">
                <a:moveTo>
                  <a:pt x="358451" y="0"/>
                </a:moveTo>
                <a:lnTo>
                  <a:pt x="417652" y="53806"/>
                </a:lnTo>
                <a:cubicBezTo>
                  <a:pt x="602544" y="238698"/>
                  <a:pt x="716902" y="494123"/>
                  <a:pt x="716902" y="776258"/>
                </a:cubicBezTo>
                <a:cubicBezTo>
                  <a:pt x="716902" y="1058393"/>
                  <a:pt x="602544" y="1313819"/>
                  <a:pt x="417652" y="1498710"/>
                </a:cubicBezTo>
                <a:lnTo>
                  <a:pt x="358451" y="1552516"/>
                </a:lnTo>
                <a:lnTo>
                  <a:pt x="299250" y="1498710"/>
                </a:lnTo>
                <a:cubicBezTo>
                  <a:pt x="114358" y="1313819"/>
                  <a:pt x="0" y="1058393"/>
                  <a:pt x="0" y="776258"/>
                </a:cubicBezTo>
                <a:cubicBezTo>
                  <a:pt x="0" y="494123"/>
                  <a:pt x="114358" y="238698"/>
                  <a:pt x="299250" y="53806"/>
                </a:cubicBezTo>
                <a:lnTo>
                  <a:pt x="35845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B5937B-B29E-4B45-8FDD-ED341F5195A0}"/>
              </a:ext>
            </a:extLst>
          </p:cNvPr>
          <p:cNvSpPr/>
          <p:nvPr/>
        </p:nvSpPr>
        <p:spPr>
          <a:xfrm>
            <a:off x="621215" y="591195"/>
            <a:ext cx="1684953" cy="2043404"/>
          </a:xfrm>
          <a:custGeom>
            <a:avLst/>
            <a:gdLst>
              <a:gd name="connsiteX0" fmla="*/ 1021702 w 1684953"/>
              <a:gd name="connsiteY0" fmla="*/ 0 h 2043404"/>
              <a:gd name="connsiteX1" fmla="*/ 1671599 w 1684953"/>
              <a:gd name="connsiteY1" fmla="*/ 233307 h 2043404"/>
              <a:gd name="connsiteX2" fmla="*/ 1684953 w 1684953"/>
              <a:gd name="connsiteY2" fmla="*/ 245444 h 2043404"/>
              <a:gd name="connsiteX3" fmla="*/ 1625752 w 1684953"/>
              <a:gd name="connsiteY3" fmla="*/ 299250 h 2043404"/>
              <a:gd name="connsiteX4" fmla="*/ 1326502 w 1684953"/>
              <a:gd name="connsiteY4" fmla="*/ 1021702 h 2043404"/>
              <a:gd name="connsiteX5" fmla="*/ 1625752 w 1684953"/>
              <a:gd name="connsiteY5" fmla="*/ 1744154 h 2043404"/>
              <a:gd name="connsiteX6" fmla="*/ 1684953 w 1684953"/>
              <a:gd name="connsiteY6" fmla="*/ 1797960 h 2043404"/>
              <a:gd name="connsiteX7" fmla="*/ 1671599 w 1684953"/>
              <a:gd name="connsiteY7" fmla="*/ 1810097 h 2043404"/>
              <a:gd name="connsiteX8" fmla="*/ 1021702 w 1684953"/>
              <a:gd name="connsiteY8" fmla="*/ 2043404 h 2043404"/>
              <a:gd name="connsiteX9" fmla="*/ 0 w 1684953"/>
              <a:gd name="connsiteY9" fmla="*/ 1021702 h 2043404"/>
              <a:gd name="connsiteX10" fmla="*/ 1021702 w 1684953"/>
              <a:gd name="connsiteY10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53" h="2043404">
                <a:moveTo>
                  <a:pt x="1021702" y="0"/>
                </a:moveTo>
                <a:cubicBezTo>
                  <a:pt x="1268570" y="0"/>
                  <a:pt x="1494989" y="87555"/>
                  <a:pt x="1671599" y="233307"/>
                </a:cubicBezTo>
                <a:lnTo>
                  <a:pt x="1684953" y="245444"/>
                </a:lnTo>
                <a:lnTo>
                  <a:pt x="1625752" y="299250"/>
                </a:lnTo>
                <a:cubicBezTo>
                  <a:pt x="1440860" y="484142"/>
                  <a:pt x="1326502" y="739567"/>
                  <a:pt x="1326502" y="1021702"/>
                </a:cubicBezTo>
                <a:cubicBezTo>
                  <a:pt x="1326502" y="1303837"/>
                  <a:pt x="1440860" y="1559263"/>
                  <a:pt x="1625752" y="1744154"/>
                </a:cubicBezTo>
                <a:lnTo>
                  <a:pt x="1684953" y="1797960"/>
                </a:lnTo>
                <a:lnTo>
                  <a:pt x="1671599" y="1810097"/>
                </a:lnTo>
                <a:cubicBezTo>
                  <a:pt x="1494989" y="1955849"/>
                  <a:pt x="1268570" y="2043404"/>
                  <a:pt x="1021702" y="2043404"/>
                </a:cubicBezTo>
                <a:cubicBezTo>
                  <a:pt x="457432" y="2043404"/>
                  <a:pt x="0" y="1585972"/>
                  <a:pt x="0" y="1021702"/>
                </a:cubicBezTo>
                <a:cubicBezTo>
                  <a:pt x="0" y="457432"/>
                  <a:pt x="457432" y="0"/>
                  <a:pt x="1021702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41E76-F4C3-40EB-9025-2B30A8AB0BA2}"/>
              </a:ext>
            </a:extLst>
          </p:cNvPr>
          <p:cNvSpPr/>
          <p:nvPr/>
        </p:nvSpPr>
        <p:spPr>
          <a:xfrm>
            <a:off x="2306168" y="591195"/>
            <a:ext cx="1684953" cy="2043404"/>
          </a:xfrm>
          <a:custGeom>
            <a:avLst/>
            <a:gdLst>
              <a:gd name="connsiteX0" fmla="*/ 663251 w 1684953"/>
              <a:gd name="connsiteY0" fmla="*/ 0 h 2043404"/>
              <a:gd name="connsiteX1" fmla="*/ 1684953 w 1684953"/>
              <a:gd name="connsiteY1" fmla="*/ 1021702 h 2043404"/>
              <a:gd name="connsiteX2" fmla="*/ 663251 w 1684953"/>
              <a:gd name="connsiteY2" fmla="*/ 2043404 h 2043404"/>
              <a:gd name="connsiteX3" fmla="*/ 13354 w 1684953"/>
              <a:gd name="connsiteY3" fmla="*/ 1810097 h 2043404"/>
              <a:gd name="connsiteX4" fmla="*/ 0 w 1684953"/>
              <a:gd name="connsiteY4" fmla="*/ 1797960 h 2043404"/>
              <a:gd name="connsiteX5" fmla="*/ 59201 w 1684953"/>
              <a:gd name="connsiteY5" fmla="*/ 1744154 h 2043404"/>
              <a:gd name="connsiteX6" fmla="*/ 358451 w 1684953"/>
              <a:gd name="connsiteY6" fmla="*/ 1021702 h 2043404"/>
              <a:gd name="connsiteX7" fmla="*/ 59201 w 1684953"/>
              <a:gd name="connsiteY7" fmla="*/ 299250 h 2043404"/>
              <a:gd name="connsiteX8" fmla="*/ 0 w 1684953"/>
              <a:gd name="connsiteY8" fmla="*/ 245444 h 2043404"/>
              <a:gd name="connsiteX9" fmla="*/ 13354 w 1684953"/>
              <a:gd name="connsiteY9" fmla="*/ 233307 h 2043404"/>
              <a:gd name="connsiteX10" fmla="*/ 663251 w 1684953"/>
              <a:gd name="connsiteY10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53" h="2043404">
                <a:moveTo>
                  <a:pt x="663251" y="0"/>
                </a:moveTo>
                <a:cubicBezTo>
                  <a:pt x="1227521" y="0"/>
                  <a:pt x="1684953" y="457432"/>
                  <a:pt x="1684953" y="1021702"/>
                </a:cubicBezTo>
                <a:cubicBezTo>
                  <a:pt x="1684953" y="1585972"/>
                  <a:pt x="1227521" y="2043404"/>
                  <a:pt x="663251" y="2043404"/>
                </a:cubicBezTo>
                <a:cubicBezTo>
                  <a:pt x="416383" y="2043404"/>
                  <a:pt x="189964" y="1955849"/>
                  <a:pt x="13354" y="1810097"/>
                </a:cubicBezTo>
                <a:lnTo>
                  <a:pt x="0" y="1797960"/>
                </a:lnTo>
                <a:lnTo>
                  <a:pt x="59201" y="1744154"/>
                </a:lnTo>
                <a:cubicBezTo>
                  <a:pt x="244093" y="1559263"/>
                  <a:pt x="358451" y="1303837"/>
                  <a:pt x="358451" y="1021702"/>
                </a:cubicBezTo>
                <a:cubicBezTo>
                  <a:pt x="358451" y="739567"/>
                  <a:pt x="244093" y="484142"/>
                  <a:pt x="59201" y="299250"/>
                </a:cubicBezTo>
                <a:lnTo>
                  <a:pt x="0" y="245444"/>
                </a:lnTo>
                <a:lnTo>
                  <a:pt x="13354" y="233307"/>
                </a:lnTo>
                <a:cubicBezTo>
                  <a:pt x="189964" y="87555"/>
                  <a:pt x="416383" y="0"/>
                  <a:pt x="663251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A232B1-1271-4C84-9429-90B20AEDAA76}"/>
              </a:ext>
            </a:extLst>
          </p:cNvPr>
          <p:cNvSpPr/>
          <p:nvPr/>
        </p:nvSpPr>
        <p:spPr>
          <a:xfrm>
            <a:off x="1856835" y="3237289"/>
            <a:ext cx="716902" cy="1552516"/>
          </a:xfrm>
          <a:custGeom>
            <a:avLst/>
            <a:gdLst>
              <a:gd name="connsiteX0" fmla="*/ 358451 w 716902"/>
              <a:gd name="connsiteY0" fmla="*/ 0 h 1552516"/>
              <a:gd name="connsiteX1" fmla="*/ 417652 w 716902"/>
              <a:gd name="connsiteY1" fmla="*/ 53806 h 1552516"/>
              <a:gd name="connsiteX2" fmla="*/ 716902 w 716902"/>
              <a:gd name="connsiteY2" fmla="*/ 776258 h 1552516"/>
              <a:gd name="connsiteX3" fmla="*/ 417652 w 716902"/>
              <a:gd name="connsiteY3" fmla="*/ 1498710 h 1552516"/>
              <a:gd name="connsiteX4" fmla="*/ 358451 w 716902"/>
              <a:gd name="connsiteY4" fmla="*/ 1552516 h 1552516"/>
              <a:gd name="connsiteX5" fmla="*/ 299250 w 716902"/>
              <a:gd name="connsiteY5" fmla="*/ 1498710 h 1552516"/>
              <a:gd name="connsiteX6" fmla="*/ 0 w 716902"/>
              <a:gd name="connsiteY6" fmla="*/ 776258 h 1552516"/>
              <a:gd name="connsiteX7" fmla="*/ 299250 w 716902"/>
              <a:gd name="connsiteY7" fmla="*/ 53806 h 1552516"/>
              <a:gd name="connsiteX8" fmla="*/ 358451 w 716902"/>
              <a:gd name="connsiteY8" fmla="*/ 0 h 155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902" h="1552516">
                <a:moveTo>
                  <a:pt x="358451" y="0"/>
                </a:moveTo>
                <a:lnTo>
                  <a:pt x="417652" y="53806"/>
                </a:lnTo>
                <a:cubicBezTo>
                  <a:pt x="602544" y="238698"/>
                  <a:pt x="716902" y="494123"/>
                  <a:pt x="716902" y="776258"/>
                </a:cubicBezTo>
                <a:cubicBezTo>
                  <a:pt x="716902" y="1058393"/>
                  <a:pt x="602544" y="1313819"/>
                  <a:pt x="417652" y="1498710"/>
                </a:cubicBezTo>
                <a:lnTo>
                  <a:pt x="358451" y="1552516"/>
                </a:lnTo>
                <a:lnTo>
                  <a:pt x="299250" y="1498710"/>
                </a:lnTo>
                <a:cubicBezTo>
                  <a:pt x="114358" y="1313819"/>
                  <a:pt x="0" y="1058393"/>
                  <a:pt x="0" y="776258"/>
                </a:cubicBezTo>
                <a:cubicBezTo>
                  <a:pt x="0" y="494123"/>
                  <a:pt x="114358" y="238698"/>
                  <a:pt x="299250" y="53806"/>
                </a:cubicBezTo>
                <a:lnTo>
                  <a:pt x="35845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4F706F8-217E-4461-A55E-A7AF654F47AD}"/>
              </a:ext>
            </a:extLst>
          </p:cNvPr>
          <p:cNvSpPr/>
          <p:nvPr/>
        </p:nvSpPr>
        <p:spPr>
          <a:xfrm>
            <a:off x="530334" y="2991845"/>
            <a:ext cx="1684953" cy="2043404"/>
          </a:xfrm>
          <a:custGeom>
            <a:avLst/>
            <a:gdLst>
              <a:gd name="connsiteX0" fmla="*/ 1021702 w 1684953"/>
              <a:gd name="connsiteY0" fmla="*/ 0 h 2043404"/>
              <a:gd name="connsiteX1" fmla="*/ 1671599 w 1684953"/>
              <a:gd name="connsiteY1" fmla="*/ 233307 h 2043404"/>
              <a:gd name="connsiteX2" fmla="*/ 1684953 w 1684953"/>
              <a:gd name="connsiteY2" fmla="*/ 245444 h 2043404"/>
              <a:gd name="connsiteX3" fmla="*/ 1625752 w 1684953"/>
              <a:gd name="connsiteY3" fmla="*/ 299250 h 2043404"/>
              <a:gd name="connsiteX4" fmla="*/ 1326502 w 1684953"/>
              <a:gd name="connsiteY4" fmla="*/ 1021702 h 2043404"/>
              <a:gd name="connsiteX5" fmla="*/ 1625752 w 1684953"/>
              <a:gd name="connsiteY5" fmla="*/ 1744154 h 2043404"/>
              <a:gd name="connsiteX6" fmla="*/ 1684953 w 1684953"/>
              <a:gd name="connsiteY6" fmla="*/ 1797960 h 2043404"/>
              <a:gd name="connsiteX7" fmla="*/ 1671599 w 1684953"/>
              <a:gd name="connsiteY7" fmla="*/ 1810097 h 2043404"/>
              <a:gd name="connsiteX8" fmla="*/ 1021702 w 1684953"/>
              <a:gd name="connsiteY8" fmla="*/ 2043404 h 2043404"/>
              <a:gd name="connsiteX9" fmla="*/ 0 w 1684953"/>
              <a:gd name="connsiteY9" fmla="*/ 1021702 h 2043404"/>
              <a:gd name="connsiteX10" fmla="*/ 1021702 w 1684953"/>
              <a:gd name="connsiteY10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53" h="2043404">
                <a:moveTo>
                  <a:pt x="1021702" y="0"/>
                </a:moveTo>
                <a:cubicBezTo>
                  <a:pt x="1268570" y="0"/>
                  <a:pt x="1494989" y="87555"/>
                  <a:pt x="1671599" y="233307"/>
                </a:cubicBezTo>
                <a:lnTo>
                  <a:pt x="1684953" y="245444"/>
                </a:lnTo>
                <a:lnTo>
                  <a:pt x="1625752" y="299250"/>
                </a:lnTo>
                <a:cubicBezTo>
                  <a:pt x="1440860" y="484142"/>
                  <a:pt x="1326502" y="739567"/>
                  <a:pt x="1326502" y="1021702"/>
                </a:cubicBezTo>
                <a:cubicBezTo>
                  <a:pt x="1326502" y="1303837"/>
                  <a:pt x="1440860" y="1559263"/>
                  <a:pt x="1625752" y="1744154"/>
                </a:cubicBezTo>
                <a:lnTo>
                  <a:pt x="1684953" y="1797960"/>
                </a:lnTo>
                <a:lnTo>
                  <a:pt x="1671599" y="1810097"/>
                </a:lnTo>
                <a:cubicBezTo>
                  <a:pt x="1494989" y="1955849"/>
                  <a:pt x="1268570" y="2043404"/>
                  <a:pt x="1021702" y="2043404"/>
                </a:cubicBezTo>
                <a:cubicBezTo>
                  <a:pt x="457432" y="2043404"/>
                  <a:pt x="0" y="1585972"/>
                  <a:pt x="0" y="1021702"/>
                </a:cubicBezTo>
                <a:cubicBezTo>
                  <a:pt x="0" y="457432"/>
                  <a:pt x="457432" y="0"/>
                  <a:pt x="1021702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73AF5E-9C95-4180-B6FD-9D96A0B29A20}"/>
              </a:ext>
            </a:extLst>
          </p:cNvPr>
          <p:cNvSpPr/>
          <p:nvPr/>
        </p:nvSpPr>
        <p:spPr>
          <a:xfrm>
            <a:off x="2215287" y="2991845"/>
            <a:ext cx="1684953" cy="2043404"/>
          </a:xfrm>
          <a:custGeom>
            <a:avLst/>
            <a:gdLst>
              <a:gd name="connsiteX0" fmla="*/ 663251 w 1684953"/>
              <a:gd name="connsiteY0" fmla="*/ 0 h 2043404"/>
              <a:gd name="connsiteX1" fmla="*/ 1684953 w 1684953"/>
              <a:gd name="connsiteY1" fmla="*/ 1021702 h 2043404"/>
              <a:gd name="connsiteX2" fmla="*/ 663251 w 1684953"/>
              <a:gd name="connsiteY2" fmla="*/ 2043404 h 2043404"/>
              <a:gd name="connsiteX3" fmla="*/ 13354 w 1684953"/>
              <a:gd name="connsiteY3" fmla="*/ 1810097 h 2043404"/>
              <a:gd name="connsiteX4" fmla="*/ 0 w 1684953"/>
              <a:gd name="connsiteY4" fmla="*/ 1797960 h 2043404"/>
              <a:gd name="connsiteX5" fmla="*/ 59201 w 1684953"/>
              <a:gd name="connsiteY5" fmla="*/ 1744154 h 2043404"/>
              <a:gd name="connsiteX6" fmla="*/ 358451 w 1684953"/>
              <a:gd name="connsiteY6" fmla="*/ 1021702 h 2043404"/>
              <a:gd name="connsiteX7" fmla="*/ 59201 w 1684953"/>
              <a:gd name="connsiteY7" fmla="*/ 299250 h 2043404"/>
              <a:gd name="connsiteX8" fmla="*/ 0 w 1684953"/>
              <a:gd name="connsiteY8" fmla="*/ 245444 h 2043404"/>
              <a:gd name="connsiteX9" fmla="*/ 13354 w 1684953"/>
              <a:gd name="connsiteY9" fmla="*/ 233307 h 2043404"/>
              <a:gd name="connsiteX10" fmla="*/ 663251 w 1684953"/>
              <a:gd name="connsiteY10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53" h="2043404">
                <a:moveTo>
                  <a:pt x="663251" y="0"/>
                </a:moveTo>
                <a:cubicBezTo>
                  <a:pt x="1227521" y="0"/>
                  <a:pt x="1684953" y="457432"/>
                  <a:pt x="1684953" y="1021702"/>
                </a:cubicBezTo>
                <a:cubicBezTo>
                  <a:pt x="1684953" y="1585972"/>
                  <a:pt x="1227521" y="2043404"/>
                  <a:pt x="663251" y="2043404"/>
                </a:cubicBezTo>
                <a:cubicBezTo>
                  <a:pt x="416383" y="2043404"/>
                  <a:pt x="189964" y="1955849"/>
                  <a:pt x="13354" y="1810097"/>
                </a:cubicBezTo>
                <a:lnTo>
                  <a:pt x="0" y="1797960"/>
                </a:lnTo>
                <a:lnTo>
                  <a:pt x="59201" y="1744154"/>
                </a:lnTo>
                <a:cubicBezTo>
                  <a:pt x="244093" y="1559263"/>
                  <a:pt x="358451" y="1303837"/>
                  <a:pt x="358451" y="1021702"/>
                </a:cubicBezTo>
                <a:cubicBezTo>
                  <a:pt x="358451" y="739567"/>
                  <a:pt x="244093" y="484142"/>
                  <a:pt x="59201" y="299250"/>
                </a:cubicBezTo>
                <a:lnTo>
                  <a:pt x="0" y="245444"/>
                </a:lnTo>
                <a:lnTo>
                  <a:pt x="13354" y="233307"/>
                </a:lnTo>
                <a:cubicBezTo>
                  <a:pt x="189964" y="87555"/>
                  <a:pt x="416383" y="0"/>
                  <a:pt x="663251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ADD8EC4-D288-4733-B86A-A8BE1B0E461C}"/>
              </a:ext>
            </a:extLst>
          </p:cNvPr>
          <p:cNvSpPr/>
          <p:nvPr/>
        </p:nvSpPr>
        <p:spPr>
          <a:xfrm>
            <a:off x="6403668" y="836639"/>
            <a:ext cx="716902" cy="1552516"/>
          </a:xfrm>
          <a:custGeom>
            <a:avLst/>
            <a:gdLst>
              <a:gd name="connsiteX0" fmla="*/ 358451 w 716902"/>
              <a:gd name="connsiteY0" fmla="*/ 0 h 1552516"/>
              <a:gd name="connsiteX1" fmla="*/ 417652 w 716902"/>
              <a:gd name="connsiteY1" fmla="*/ 53806 h 1552516"/>
              <a:gd name="connsiteX2" fmla="*/ 716902 w 716902"/>
              <a:gd name="connsiteY2" fmla="*/ 776258 h 1552516"/>
              <a:gd name="connsiteX3" fmla="*/ 417652 w 716902"/>
              <a:gd name="connsiteY3" fmla="*/ 1498710 h 1552516"/>
              <a:gd name="connsiteX4" fmla="*/ 358451 w 716902"/>
              <a:gd name="connsiteY4" fmla="*/ 1552516 h 1552516"/>
              <a:gd name="connsiteX5" fmla="*/ 299250 w 716902"/>
              <a:gd name="connsiteY5" fmla="*/ 1498710 h 1552516"/>
              <a:gd name="connsiteX6" fmla="*/ 0 w 716902"/>
              <a:gd name="connsiteY6" fmla="*/ 776258 h 1552516"/>
              <a:gd name="connsiteX7" fmla="*/ 299250 w 716902"/>
              <a:gd name="connsiteY7" fmla="*/ 53806 h 1552516"/>
              <a:gd name="connsiteX8" fmla="*/ 358451 w 716902"/>
              <a:gd name="connsiteY8" fmla="*/ 0 h 155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902" h="1552516">
                <a:moveTo>
                  <a:pt x="358451" y="0"/>
                </a:moveTo>
                <a:lnTo>
                  <a:pt x="417652" y="53806"/>
                </a:lnTo>
                <a:cubicBezTo>
                  <a:pt x="602544" y="238698"/>
                  <a:pt x="716902" y="494123"/>
                  <a:pt x="716902" y="776258"/>
                </a:cubicBezTo>
                <a:cubicBezTo>
                  <a:pt x="716902" y="1058393"/>
                  <a:pt x="602544" y="1313819"/>
                  <a:pt x="417652" y="1498710"/>
                </a:cubicBezTo>
                <a:lnTo>
                  <a:pt x="358451" y="1552516"/>
                </a:lnTo>
                <a:lnTo>
                  <a:pt x="299250" y="1498710"/>
                </a:lnTo>
                <a:cubicBezTo>
                  <a:pt x="114358" y="1313819"/>
                  <a:pt x="0" y="1058393"/>
                  <a:pt x="0" y="776258"/>
                </a:cubicBezTo>
                <a:cubicBezTo>
                  <a:pt x="0" y="494123"/>
                  <a:pt x="114358" y="238698"/>
                  <a:pt x="299250" y="53806"/>
                </a:cubicBezTo>
                <a:lnTo>
                  <a:pt x="35845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59F1BD-88F9-4EC8-A9B4-F5A193CA9333}"/>
              </a:ext>
            </a:extLst>
          </p:cNvPr>
          <p:cNvSpPr/>
          <p:nvPr/>
        </p:nvSpPr>
        <p:spPr>
          <a:xfrm>
            <a:off x="5077167" y="591195"/>
            <a:ext cx="1684953" cy="2043404"/>
          </a:xfrm>
          <a:custGeom>
            <a:avLst/>
            <a:gdLst>
              <a:gd name="connsiteX0" fmla="*/ 1021702 w 1684953"/>
              <a:gd name="connsiteY0" fmla="*/ 0 h 2043404"/>
              <a:gd name="connsiteX1" fmla="*/ 1671599 w 1684953"/>
              <a:gd name="connsiteY1" fmla="*/ 233307 h 2043404"/>
              <a:gd name="connsiteX2" fmla="*/ 1684953 w 1684953"/>
              <a:gd name="connsiteY2" fmla="*/ 245444 h 2043404"/>
              <a:gd name="connsiteX3" fmla="*/ 1625752 w 1684953"/>
              <a:gd name="connsiteY3" fmla="*/ 299250 h 2043404"/>
              <a:gd name="connsiteX4" fmla="*/ 1326502 w 1684953"/>
              <a:gd name="connsiteY4" fmla="*/ 1021702 h 2043404"/>
              <a:gd name="connsiteX5" fmla="*/ 1625752 w 1684953"/>
              <a:gd name="connsiteY5" fmla="*/ 1744154 h 2043404"/>
              <a:gd name="connsiteX6" fmla="*/ 1684953 w 1684953"/>
              <a:gd name="connsiteY6" fmla="*/ 1797960 h 2043404"/>
              <a:gd name="connsiteX7" fmla="*/ 1671599 w 1684953"/>
              <a:gd name="connsiteY7" fmla="*/ 1810097 h 2043404"/>
              <a:gd name="connsiteX8" fmla="*/ 1021702 w 1684953"/>
              <a:gd name="connsiteY8" fmla="*/ 2043404 h 2043404"/>
              <a:gd name="connsiteX9" fmla="*/ 0 w 1684953"/>
              <a:gd name="connsiteY9" fmla="*/ 1021702 h 2043404"/>
              <a:gd name="connsiteX10" fmla="*/ 1021702 w 1684953"/>
              <a:gd name="connsiteY10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53" h="2043404">
                <a:moveTo>
                  <a:pt x="1021702" y="0"/>
                </a:moveTo>
                <a:cubicBezTo>
                  <a:pt x="1268570" y="0"/>
                  <a:pt x="1494989" y="87555"/>
                  <a:pt x="1671599" y="233307"/>
                </a:cubicBezTo>
                <a:lnTo>
                  <a:pt x="1684953" y="245444"/>
                </a:lnTo>
                <a:lnTo>
                  <a:pt x="1625752" y="299250"/>
                </a:lnTo>
                <a:cubicBezTo>
                  <a:pt x="1440860" y="484142"/>
                  <a:pt x="1326502" y="739567"/>
                  <a:pt x="1326502" y="1021702"/>
                </a:cubicBezTo>
                <a:cubicBezTo>
                  <a:pt x="1326502" y="1303837"/>
                  <a:pt x="1440860" y="1559263"/>
                  <a:pt x="1625752" y="1744154"/>
                </a:cubicBezTo>
                <a:lnTo>
                  <a:pt x="1684953" y="1797960"/>
                </a:lnTo>
                <a:lnTo>
                  <a:pt x="1671599" y="1810097"/>
                </a:lnTo>
                <a:cubicBezTo>
                  <a:pt x="1494989" y="1955849"/>
                  <a:pt x="1268570" y="2043404"/>
                  <a:pt x="1021702" y="2043404"/>
                </a:cubicBezTo>
                <a:cubicBezTo>
                  <a:pt x="457432" y="2043404"/>
                  <a:pt x="0" y="1585972"/>
                  <a:pt x="0" y="1021702"/>
                </a:cubicBezTo>
                <a:cubicBezTo>
                  <a:pt x="0" y="457432"/>
                  <a:pt x="457432" y="0"/>
                  <a:pt x="1021702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E3201DA-D2D1-49AD-A9A7-63E93B023136}"/>
              </a:ext>
            </a:extLst>
          </p:cNvPr>
          <p:cNvSpPr/>
          <p:nvPr/>
        </p:nvSpPr>
        <p:spPr>
          <a:xfrm>
            <a:off x="6762120" y="591195"/>
            <a:ext cx="1684953" cy="2043404"/>
          </a:xfrm>
          <a:custGeom>
            <a:avLst/>
            <a:gdLst>
              <a:gd name="connsiteX0" fmla="*/ 663251 w 1684953"/>
              <a:gd name="connsiteY0" fmla="*/ 0 h 2043404"/>
              <a:gd name="connsiteX1" fmla="*/ 1684953 w 1684953"/>
              <a:gd name="connsiteY1" fmla="*/ 1021702 h 2043404"/>
              <a:gd name="connsiteX2" fmla="*/ 663251 w 1684953"/>
              <a:gd name="connsiteY2" fmla="*/ 2043404 h 2043404"/>
              <a:gd name="connsiteX3" fmla="*/ 13354 w 1684953"/>
              <a:gd name="connsiteY3" fmla="*/ 1810097 h 2043404"/>
              <a:gd name="connsiteX4" fmla="*/ 0 w 1684953"/>
              <a:gd name="connsiteY4" fmla="*/ 1797960 h 2043404"/>
              <a:gd name="connsiteX5" fmla="*/ 59201 w 1684953"/>
              <a:gd name="connsiteY5" fmla="*/ 1744154 h 2043404"/>
              <a:gd name="connsiteX6" fmla="*/ 358451 w 1684953"/>
              <a:gd name="connsiteY6" fmla="*/ 1021702 h 2043404"/>
              <a:gd name="connsiteX7" fmla="*/ 59201 w 1684953"/>
              <a:gd name="connsiteY7" fmla="*/ 299250 h 2043404"/>
              <a:gd name="connsiteX8" fmla="*/ 0 w 1684953"/>
              <a:gd name="connsiteY8" fmla="*/ 245444 h 2043404"/>
              <a:gd name="connsiteX9" fmla="*/ 13354 w 1684953"/>
              <a:gd name="connsiteY9" fmla="*/ 233307 h 2043404"/>
              <a:gd name="connsiteX10" fmla="*/ 663251 w 1684953"/>
              <a:gd name="connsiteY10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53" h="2043404">
                <a:moveTo>
                  <a:pt x="663251" y="0"/>
                </a:moveTo>
                <a:cubicBezTo>
                  <a:pt x="1227521" y="0"/>
                  <a:pt x="1684953" y="457432"/>
                  <a:pt x="1684953" y="1021702"/>
                </a:cubicBezTo>
                <a:cubicBezTo>
                  <a:pt x="1684953" y="1585972"/>
                  <a:pt x="1227521" y="2043404"/>
                  <a:pt x="663251" y="2043404"/>
                </a:cubicBezTo>
                <a:cubicBezTo>
                  <a:pt x="416383" y="2043404"/>
                  <a:pt x="189964" y="1955849"/>
                  <a:pt x="13354" y="1810097"/>
                </a:cubicBezTo>
                <a:lnTo>
                  <a:pt x="0" y="1797960"/>
                </a:lnTo>
                <a:lnTo>
                  <a:pt x="59201" y="1744154"/>
                </a:lnTo>
                <a:cubicBezTo>
                  <a:pt x="244093" y="1559263"/>
                  <a:pt x="358451" y="1303837"/>
                  <a:pt x="358451" y="1021702"/>
                </a:cubicBezTo>
                <a:cubicBezTo>
                  <a:pt x="358451" y="739567"/>
                  <a:pt x="244093" y="484142"/>
                  <a:pt x="59201" y="299250"/>
                </a:cubicBezTo>
                <a:lnTo>
                  <a:pt x="0" y="245444"/>
                </a:lnTo>
                <a:lnTo>
                  <a:pt x="13354" y="233307"/>
                </a:lnTo>
                <a:cubicBezTo>
                  <a:pt x="189964" y="87555"/>
                  <a:pt x="416383" y="0"/>
                  <a:pt x="663251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B0AB02-FBE2-4673-9F40-B5FB8AF2DA56}"/>
              </a:ext>
            </a:extLst>
          </p:cNvPr>
          <p:cNvSpPr/>
          <p:nvPr/>
        </p:nvSpPr>
        <p:spPr>
          <a:xfrm>
            <a:off x="6403668" y="3432855"/>
            <a:ext cx="716902" cy="1552516"/>
          </a:xfrm>
          <a:custGeom>
            <a:avLst/>
            <a:gdLst>
              <a:gd name="connsiteX0" fmla="*/ 358451 w 716902"/>
              <a:gd name="connsiteY0" fmla="*/ 0 h 1552516"/>
              <a:gd name="connsiteX1" fmla="*/ 417652 w 716902"/>
              <a:gd name="connsiteY1" fmla="*/ 53806 h 1552516"/>
              <a:gd name="connsiteX2" fmla="*/ 716902 w 716902"/>
              <a:gd name="connsiteY2" fmla="*/ 776258 h 1552516"/>
              <a:gd name="connsiteX3" fmla="*/ 417652 w 716902"/>
              <a:gd name="connsiteY3" fmla="*/ 1498710 h 1552516"/>
              <a:gd name="connsiteX4" fmla="*/ 358451 w 716902"/>
              <a:gd name="connsiteY4" fmla="*/ 1552516 h 1552516"/>
              <a:gd name="connsiteX5" fmla="*/ 299250 w 716902"/>
              <a:gd name="connsiteY5" fmla="*/ 1498710 h 1552516"/>
              <a:gd name="connsiteX6" fmla="*/ 0 w 716902"/>
              <a:gd name="connsiteY6" fmla="*/ 776258 h 1552516"/>
              <a:gd name="connsiteX7" fmla="*/ 299250 w 716902"/>
              <a:gd name="connsiteY7" fmla="*/ 53806 h 1552516"/>
              <a:gd name="connsiteX8" fmla="*/ 358451 w 716902"/>
              <a:gd name="connsiteY8" fmla="*/ 0 h 155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902" h="1552516">
                <a:moveTo>
                  <a:pt x="358451" y="0"/>
                </a:moveTo>
                <a:lnTo>
                  <a:pt x="417652" y="53806"/>
                </a:lnTo>
                <a:cubicBezTo>
                  <a:pt x="602544" y="238698"/>
                  <a:pt x="716902" y="494123"/>
                  <a:pt x="716902" y="776258"/>
                </a:cubicBezTo>
                <a:cubicBezTo>
                  <a:pt x="716902" y="1058393"/>
                  <a:pt x="602544" y="1313819"/>
                  <a:pt x="417652" y="1498710"/>
                </a:cubicBezTo>
                <a:lnTo>
                  <a:pt x="358451" y="1552516"/>
                </a:lnTo>
                <a:lnTo>
                  <a:pt x="299250" y="1498710"/>
                </a:lnTo>
                <a:cubicBezTo>
                  <a:pt x="114358" y="1313819"/>
                  <a:pt x="0" y="1058393"/>
                  <a:pt x="0" y="776258"/>
                </a:cubicBezTo>
                <a:cubicBezTo>
                  <a:pt x="0" y="494123"/>
                  <a:pt x="114358" y="238698"/>
                  <a:pt x="299250" y="53806"/>
                </a:cubicBezTo>
                <a:lnTo>
                  <a:pt x="35845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0B116A-1B6C-4A3E-92FD-4170C6C1BF2C}"/>
              </a:ext>
            </a:extLst>
          </p:cNvPr>
          <p:cNvSpPr/>
          <p:nvPr/>
        </p:nvSpPr>
        <p:spPr>
          <a:xfrm>
            <a:off x="5077167" y="3187411"/>
            <a:ext cx="1684953" cy="2043404"/>
          </a:xfrm>
          <a:custGeom>
            <a:avLst/>
            <a:gdLst>
              <a:gd name="connsiteX0" fmla="*/ 1021702 w 1684953"/>
              <a:gd name="connsiteY0" fmla="*/ 0 h 2043404"/>
              <a:gd name="connsiteX1" fmla="*/ 1671599 w 1684953"/>
              <a:gd name="connsiteY1" fmla="*/ 233307 h 2043404"/>
              <a:gd name="connsiteX2" fmla="*/ 1684953 w 1684953"/>
              <a:gd name="connsiteY2" fmla="*/ 245444 h 2043404"/>
              <a:gd name="connsiteX3" fmla="*/ 1625752 w 1684953"/>
              <a:gd name="connsiteY3" fmla="*/ 299250 h 2043404"/>
              <a:gd name="connsiteX4" fmla="*/ 1326502 w 1684953"/>
              <a:gd name="connsiteY4" fmla="*/ 1021702 h 2043404"/>
              <a:gd name="connsiteX5" fmla="*/ 1625752 w 1684953"/>
              <a:gd name="connsiteY5" fmla="*/ 1744154 h 2043404"/>
              <a:gd name="connsiteX6" fmla="*/ 1684953 w 1684953"/>
              <a:gd name="connsiteY6" fmla="*/ 1797960 h 2043404"/>
              <a:gd name="connsiteX7" fmla="*/ 1671599 w 1684953"/>
              <a:gd name="connsiteY7" fmla="*/ 1810097 h 2043404"/>
              <a:gd name="connsiteX8" fmla="*/ 1021702 w 1684953"/>
              <a:gd name="connsiteY8" fmla="*/ 2043404 h 2043404"/>
              <a:gd name="connsiteX9" fmla="*/ 0 w 1684953"/>
              <a:gd name="connsiteY9" fmla="*/ 1021702 h 2043404"/>
              <a:gd name="connsiteX10" fmla="*/ 1021702 w 1684953"/>
              <a:gd name="connsiteY10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53" h="2043404">
                <a:moveTo>
                  <a:pt x="1021702" y="0"/>
                </a:moveTo>
                <a:cubicBezTo>
                  <a:pt x="1268570" y="0"/>
                  <a:pt x="1494989" y="87555"/>
                  <a:pt x="1671599" y="233307"/>
                </a:cubicBezTo>
                <a:lnTo>
                  <a:pt x="1684953" y="245444"/>
                </a:lnTo>
                <a:lnTo>
                  <a:pt x="1625752" y="299250"/>
                </a:lnTo>
                <a:cubicBezTo>
                  <a:pt x="1440860" y="484142"/>
                  <a:pt x="1326502" y="739567"/>
                  <a:pt x="1326502" y="1021702"/>
                </a:cubicBezTo>
                <a:cubicBezTo>
                  <a:pt x="1326502" y="1303837"/>
                  <a:pt x="1440860" y="1559263"/>
                  <a:pt x="1625752" y="1744154"/>
                </a:cubicBezTo>
                <a:lnTo>
                  <a:pt x="1684953" y="1797960"/>
                </a:lnTo>
                <a:lnTo>
                  <a:pt x="1671599" y="1810097"/>
                </a:lnTo>
                <a:cubicBezTo>
                  <a:pt x="1494989" y="1955849"/>
                  <a:pt x="1268570" y="2043404"/>
                  <a:pt x="1021702" y="2043404"/>
                </a:cubicBezTo>
                <a:cubicBezTo>
                  <a:pt x="457432" y="2043404"/>
                  <a:pt x="0" y="1585972"/>
                  <a:pt x="0" y="1021702"/>
                </a:cubicBezTo>
                <a:cubicBezTo>
                  <a:pt x="0" y="457432"/>
                  <a:pt x="457432" y="0"/>
                  <a:pt x="1021702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9E29E79-0113-4198-8AE5-9BFC2D62B7CA}"/>
              </a:ext>
            </a:extLst>
          </p:cNvPr>
          <p:cNvSpPr/>
          <p:nvPr/>
        </p:nvSpPr>
        <p:spPr>
          <a:xfrm>
            <a:off x="6762120" y="3187411"/>
            <a:ext cx="1684953" cy="2043404"/>
          </a:xfrm>
          <a:custGeom>
            <a:avLst/>
            <a:gdLst>
              <a:gd name="connsiteX0" fmla="*/ 663251 w 1684953"/>
              <a:gd name="connsiteY0" fmla="*/ 0 h 2043404"/>
              <a:gd name="connsiteX1" fmla="*/ 1684953 w 1684953"/>
              <a:gd name="connsiteY1" fmla="*/ 1021702 h 2043404"/>
              <a:gd name="connsiteX2" fmla="*/ 663251 w 1684953"/>
              <a:gd name="connsiteY2" fmla="*/ 2043404 h 2043404"/>
              <a:gd name="connsiteX3" fmla="*/ 13354 w 1684953"/>
              <a:gd name="connsiteY3" fmla="*/ 1810097 h 2043404"/>
              <a:gd name="connsiteX4" fmla="*/ 0 w 1684953"/>
              <a:gd name="connsiteY4" fmla="*/ 1797960 h 2043404"/>
              <a:gd name="connsiteX5" fmla="*/ 59201 w 1684953"/>
              <a:gd name="connsiteY5" fmla="*/ 1744154 h 2043404"/>
              <a:gd name="connsiteX6" fmla="*/ 358451 w 1684953"/>
              <a:gd name="connsiteY6" fmla="*/ 1021702 h 2043404"/>
              <a:gd name="connsiteX7" fmla="*/ 59201 w 1684953"/>
              <a:gd name="connsiteY7" fmla="*/ 299250 h 2043404"/>
              <a:gd name="connsiteX8" fmla="*/ 0 w 1684953"/>
              <a:gd name="connsiteY8" fmla="*/ 245444 h 2043404"/>
              <a:gd name="connsiteX9" fmla="*/ 13354 w 1684953"/>
              <a:gd name="connsiteY9" fmla="*/ 233307 h 2043404"/>
              <a:gd name="connsiteX10" fmla="*/ 663251 w 1684953"/>
              <a:gd name="connsiteY10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53" h="2043404">
                <a:moveTo>
                  <a:pt x="663251" y="0"/>
                </a:moveTo>
                <a:cubicBezTo>
                  <a:pt x="1227521" y="0"/>
                  <a:pt x="1684953" y="457432"/>
                  <a:pt x="1684953" y="1021702"/>
                </a:cubicBezTo>
                <a:cubicBezTo>
                  <a:pt x="1684953" y="1585972"/>
                  <a:pt x="1227521" y="2043404"/>
                  <a:pt x="663251" y="2043404"/>
                </a:cubicBezTo>
                <a:cubicBezTo>
                  <a:pt x="416383" y="2043404"/>
                  <a:pt x="189964" y="1955849"/>
                  <a:pt x="13354" y="1810097"/>
                </a:cubicBezTo>
                <a:lnTo>
                  <a:pt x="0" y="1797960"/>
                </a:lnTo>
                <a:lnTo>
                  <a:pt x="59201" y="1744154"/>
                </a:lnTo>
                <a:cubicBezTo>
                  <a:pt x="244093" y="1559263"/>
                  <a:pt x="358451" y="1303837"/>
                  <a:pt x="358451" y="1021702"/>
                </a:cubicBezTo>
                <a:cubicBezTo>
                  <a:pt x="358451" y="739567"/>
                  <a:pt x="244093" y="484142"/>
                  <a:pt x="59201" y="299250"/>
                </a:cubicBezTo>
                <a:lnTo>
                  <a:pt x="0" y="245444"/>
                </a:lnTo>
                <a:lnTo>
                  <a:pt x="13354" y="233307"/>
                </a:lnTo>
                <a:cubicBezTo>
                  <a:pt x="189964" y="87555"/>
                  <a:pt x="416383" y="0"/>
                  <a:pt x="663251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Lofgran</dc:creator>
  <cp:lastModifiedBy>Stefan Lofgran</cp:lastModifiedBy>
  <cp:revision>2</cp:revision>
  <dcterms:created xsi:type="dcterms:W3CDTF">2021-01-01T22:36:39Z</dcterms:created>
  <dcterms:modified xsi:type="dcterms:W3CDTF">2021-01-02T20:54:38Z</dcterms:modified>
</cp:coreProperties>
</file>