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C327A4-2C32-43EA-9793-69382DD66DC5}" v="9" dt="2024-10-09T18:33:25.05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ndinaso Tidolo" userId="0d0edd589548f005" providerId="LiveId" clId="{2CC327A4-2C32-43EA-9793-69382DD66DC5}"/>
    <pc:docChg chg="undo custSel addSld modSld">
      <pc:chgData name="Endinaso Tidolo" userId="0d0edd589548f005" providerId="LiveId" clId="{2CC327A4-2C32-43EA-9793-69382DD66DC5}" dt="2024-10-09T18:42:41.219" v="1006" actId="26606"/>
      <pc:docMkLst>
        <pc:docMk/>
      </pc:docMkLst>
      <pc:sldChg chg="addSp delSp modSp mod setBg">
        <pc:chgData name="Endinaso Tidolo" userId="0d0edd589548f005" providerId="LiveId" clId="{2CC327A4-2C32-43EA-9793-69382DD66DC5}" dt="2024-10-09T18:41:09.664" v="978" actId="26606"/>
        <pc:sldMkLst>
          <pc:docMk/>
          <pc:sldMk cId="1206499053" sldId="259"/>
        </pc:sldMkLst>
        <pc:spChg chg="mod">
          <ac:chgData name="Endinaso Tidolo" userId="0d0edd589548f005" providerId="LiveId" clId="{2CC327A4-2C32-43EA-9793-69382DD66DC5}" dt="2024-10-09T18:41:09.664" v="978" actId="26606"/>
          <ac:spMkLst>
            <pc:docMk/>
            <pc:sldMk cId="1206499053" sldId="259"/>
            <ac:spMk id="2" creationId="{96CD95C1-9F96-C7E2-C56E-06002BC39484}"/>
          </ac:spMkLst>
        </pc:spChg>
        <pc:spChg chg="del mod">
          <ac:chgData name="Endinaso Tidolo" userId="0d0edd589548f005" providerId="LiveId" clId="{2CC327A4-2C32-43EA-9793-69382DD66DC5}" dt="2024-10-09T18:41:09.664" v="978" actId="26606"/>
          <ac:spMkLst>
            <pc:docMk/>
            <pc:sldMk cId="1206499053" sldId="259"/>
            <ac:spMk id="3" creationId="{20FB94CC-8B8D-1C52-54E1-468859B9DC70}"/>
          </ac:spMkLst>
        </pc:spChg>
        <pc:spChg chg="add mod">
          <ac:chgData name="Endinaso Tidolo" userId="0d0edd589548f005" providerId="LiveId" clId="{2CC327A4-2C32-43EA-9793-69382DD66DC5}" dt="2024-10-09T18:33:24.059" v="563" actId="1076"/>
          <ac:spMkLst>
            <pc:docMk/>
            <pc:sldMk cId="1206499053" sldId="259"/>
            <ac:spMk id="4" creationId="{EAD47BF3-987F-B567-03F1-A86F9A0B769C}"/>
          </ac:spMkLst>
        </pc:spChg>
        <pc:graphicFrameChg chg="add">
          <ac:chgData name="Endinaso Tidolo" userId="0d0edd589548f005" providerId="LiveId" clId="{2CC327A4-2C32-43EA-9793-69382DD66DC5}" dt="2024-10-09T18:41:09.664" v="978" actId="26606"/>
          <ac:graphicFrameMkLst>
            <pc:docMk/>
            <pc:sldMk cId="1206499053" sldId="259"/>
            <ac:graphicFrameMk id="5" creationId="{C6C90666-1932-5A9A-AF52-8923F43ACB9E}"/>
          </ac:graphicFrameMkLst>
        </pc:graphicFrameChg>
      </pc:sldChg>
      <pc:sldChg chg="addSp delSp modSp mod">
        <pc:chgData name="Endinaso Tidolo" userId="0d0edd589548f005" providerId="LiveId" clId="{2CC327A4-2C32-43EA-9793-69382DD66DC5}" dt="2024-10-09T18:21:20.813" v="13" actId="14100"/>
        <pc:sldMkLst>
          <pc:docMk/>
          <pc:sldMk cId="3509542226" sldId="261"/>
        </pc:sldMkLst>
        <pc:spChg chg="del">
          <ac:chgData name="Endinaso Tidolo" userId="0d0edd589548f005" providerId="LiveId" clId="{2CC327A4-2C32-43EA-9793-69382DD66DC5}" dt="2024-10-09T18:19:44.702" v="0"/>
          <ac:spMkLst>
            <pc:docMk/>
            <pc:sldMk cId="3509542226" sldId="261"/>
            <ac:spMk id="3" creationId="{9DDAC4A0-7E12-698C-1DAA-3F82514D7842}"/>
          </ac:spMkLst>
        </pc:spChg>
        <pc:spChg chg="add mod">
          <ac:chgData name="Endinaso Tidolo" userId="0d0edd589548f005" providerId="LiveId" clId="{2CC327A4-2C32-43EA-9793-69382DD66DC5}" dt="2024-10-09T18:19:50.597" v="1" actId="1076"/>
          <ac:spMkLst>
            <pc:docMk/>
            <pc:sldMk cId="3509542226" sldId="261"/>
            <ac:spMk id="7" creationId="{E68C0918-603A-4683-BBE4-96E958A3AB73}"/>
          </ac:spMkLst>
        </pc:spChg>
        <pc:graphicFrameChg chg="add mod modGraphic">
          <ac:chgData name="Endinaso Tidolo" userId="0d0edd589548f005" providerId="LiveId" clId="{2CC327A4-2C32-43EA-9793-69382DD66DC5}" dt="2024-10-09T18:21:00.342" v="10" actId="14100"/>
          <ac:graphicFrameMkLst>
            <pc:docMk/>
            <pc:sldMk cId="3509542226" sldId="261"/>
            <ac:graphicFrameMk id="4" creationId="{B8FCB257-20F6-28F2-C2FA-3BECA0CFA37C}"/>
          </ac:graphicFrameMkLst>
        </pc:graphicFrameChg>
        <pc:graphicFrameChg chg="add mod modGraphic">
          <ac:chgData name="Endinaso Tidolo" userId="0d0edd589548f005" providerId="LiveId" clId="{2CC327A4-2C32-43EA-9793-69382DD66DC5}" dt="2024-10-09T18:20:52.305" v="8" actId="14100"/>
          <ac:graphicFrameMkLst>
            <pc:docMk/>
            <pc:sldMk cId="3509542226" sldId="261"/>
            <ac:graphicFrameMk id="5" creationId="{CC199538-E7BC-E180-8431-EAE79EE70EF1}"/>
          </ac:graphicFrameMkLst>
        </pc:graphicFrameChg>
        <pc:graphicFrameChg chg="add mod modGraphic">
          <ac:chgData name="Endinaso Tidolo" userId="0d0edd589548f005" providerId="LiveId" clId="{2CC327A4-2C32-43EA-9793-69382DD66DC5}" dt="2024-10-09T18:21:20.813" v="13" actId="14100"/>
          <ac:graphicFrameMkLst>
            <pc:docMk/>
            <pc:sldMk cId="3509542226" sldId="261"/>
            <ac:graphicFrameMk id="6" creationId="{414D474C-B23B-506D-823F-510FC3B0F3A0}"/>
          </ac:graphicFrameMkLst>
        </pc:graphicFrameChg>
      </pc:sldChg>
      <pc:sldChg chg="addSp delSp modSp mod setBg">
        <pc:chgData name="Endinaso Tidolo" userId="0d0edd589548f005" providerId="LiveId" clId="{2CC327A4-2C32-43EA-9793-69382DD66DC5}" dt="2024-10-09T18:41:57.210" v="984" actId="26606"/>
        <pc:sldMkLst>
          <pc:docMk/>
          <pc:sldMk cId="4073854260" sldId="262"/>
        </pc:sldMkLst>
        <pc:spChg chg="mod">
          <ac:chgData name="Endinaso Tidolo" userId="0d0edd589548f005" providerId="LiveId" clId="{2CC327A4-2C32-43EA-9793-69382DD66DC5}" dt="2024-10-09T18:41:45.559" v="981" actId="26606"/>
          <ac:spMkLst>
            <pc:docMk/>
            <pc:sldMk cId="4073854260" sldId="262"/>
            <ac:spMk id="2" creationId="{D48D1804-EFCB-F454-C0F9-29F2FB32B975}"/>
          </ac:spMkLst>
        </pc:spChg>
        <pc:spChg chg="add del">
          <ac:chgData name="Endinaso Tidolo" userId="0d0edd589548f005" providerId="LiveId" clId="{2CC327A4-2C32-43EA-9793-69382DD66DC5}" dt="2024-10-09T18:41:57.210" v="984" actId="26606"/>
          <ac:spMkLst>
            <pc:docMk/>
            <pc:sldMk cId="4073854260" sldId="262"/>
            <ac:spMk id="3" creationId="{9C9AAEC0-C298-D605-5D99-0076DE08AA98}"/>
          </ac:spMkLst>
        </pc:spChg>
        <pc:graphicFrameChg chg="add del">
          <ac:chgData name="Endinaso Tidolo" userId="0d0edd589548f005" providerId="LiveId" clId="{2CC327A4-2C32-43EA-9793-69382DD66DC5}" dt="2024-10-09T18:41:45.559" v="981" actId="26606"/>
          <ac:graphicFrameMkLst>
            <pc:docMk/>
            <pc:sldMk cId="4073854260" sldId="262"/>
            <ac:graphicFrameMk id="5" creationId="{4CC4D67E-28BC-27A2-A344-4E18313338F8}"/>
          </ac:graphicFrameMkLst>
        </pc:graphicFrameChg>
        <pc:graphicFrameChg chg="add del">
          <ac:chgData name="Endinaso Tidolo" userId="0d0edd589548f005" providerId="LiveId" clId="{2CC327A4-2C32-43EA-9793-69382DD66DC5}" dt="2024-10-09T18:41:57.147" v="983" actId="26606"/>
          <ac:graphicFrameMkLst>
            <pc:docMk/>
            <pc:sldMk cId="4073854260" sldId="262"/>
            <ac:graphicFrameMk id="7" creationId="{0E4BF0B9-D8B2-FEC4-3F09-5722AE859869}"/>
          </ac:graphicFrameMkLst>
        </pc:graphicFrameChg>
        <pc:graphicFrameChg chg="add">
          <ac:chgData name="Endinaso Tidolo" userId="0d0edd589548f005" providerId="LiveId" clId="{2CC327A4-2C32-43EA-9793-69382DD66DC5}" dt="2024-10-09T18:41:57.210" v="984" actId="26606"/>
          <ac:graphicFrameMkLst>
            <pc:docMk/>
            <pc:sldMk cId="4073854260" sldId="262"/>
            <ac:graphicFrameMk id="9" creationId="{3B4499EB-9233-E979-74BF-01734DEF9AEF}"/>
          </ac:graphicFrameMkLst>
        </pc:graphicFrameChg>
      </pc:sldChg>
      <pc:sldChg chg="addSp delSp modSp mod">
        <pc:chgData name="Endinaso Tidolo" userId="0d0edd589548f005" providerId="LiveId" clId="{2CC327A4-2C32-43EA-9793-69382DD66DC5}" dt="2024-10-09T18:42:41.219" v="1006" actId="26606"/>
        <pc:sldMkLst>
          <pc:docMk/>
          <pc:sldMk cId="508750992" sldId="263"/>
        </pc:sldMkLst>
        <pc:spChg chg="mod">
          <ac:chgData name="Endinaso Tidolo" userId="0d0edd589548f005" providerId="LiveId" clId="{2CC327A4-2C32-43EA-9793-69382DD66DC5}" dt="2024-10-09T18:42:23.438" v="1005" actId="20577"/>
          <ac:spMkLst>
            <pc:docMk/>
            <pc:sldMk cId="508750992" sldId="263"/>
            <ac:spMk id="2" creationId="{0E624941-159E-5B54-36B9-EAD95133027D}"/>
          </ac:spMkLst>
        </pc:spChg>
        <pc:spChg chg="del">
          <ac:chgData name="Endinaso Tidolo" userId="0d0edd589548f005" providerId="LiveId" clId="{2CC327A4-2C32-43EA-9793-69382DD66DC5}" dt="2024-10-09T18:42:41.219" v="1006" actId="26606"/>
          <ac:spMkLst>
            <pc:docMk/>
            <pc:sldMk cId="508750992" sldId="263"/>
            <ac:spMk id="3" creationId="{F553DE45-371E-EC1D-6F11-6C0B26E6AFC5}"/>
          </ac:spMkLst>
        </pc:spChg>
        <pc:graphicFrameChg chg="add">
          <ac:chgData name="Endinaso Tidolo" userId="0d0edd589548f005" providerId="LiveId" clId="{2CC327A4-2C32-43EA-9793-69382DD66DC5}" dt="2024-10-09T18:42:41.219" v="1006" actId="26606"/>
          <ac:graphicFrameMkLst>
            <pc:docMk/>
            <pc:sldMk cId="508750992" sldId="263"/>
            <ac:graphicFrameMk id="5" creationId="{B47EB377-6A98-B7DD-BA7A-0862DD9DA0B5}"/>
          </ac:graphicFrameMkLst>
        </pc:graphicFrameChg>
      </pc:sldChg>
      <pc:sldChg chg="addSp delSp modSp mod setBg">
        <pc:chgData name="Endinaso Tidolo" userId="0d0edd589548f005" providerId="LiveId" clId="{2CC327A4-2C32-43EA-9793-69382DD66DC5}" dt="2024-10-09T18:27:23.847" v="357" actId="26606"/>
        <pc:sldMkLst>
          <pc:docMk/>
          <pc:sldMk cId="2400539625" sldId="265"/>
        </pc:sldMkLst>
        <pc:spChg chg="mod">
          <ac:chgData name="Endinaso Tidolo" userId="0d0edd589548f005" providerId="LiveId" clId="{2CC327A4-2C32-43EA-9793-69382DD66DC5}" dt="2024-10-09T18:27:23.847" v="357" actId="26606"/>
          <ac:spMkLst>
            <pc:docMk/>
            <pc:sldMk cId="2400539625" sldId="265"/>
            <ac:spMk id="2" creationId="{1E0AC1F0-897C-4DC2-001E-606F39A85D3C}"/>
          </ac:spMkLst>
        </pc:spChg>
        <pc:spChg chg="del mod">
          <ac:chgData name="Endinaso Tidolo" userId="0d0edd589548f005" providerId="LiveId" clId="{2CC327A4-2C32-43EA-9793-69382DD66DC5}" dt="2024-10-09T18:21:57.272" v="15"/>
          <ac:spMkLst>
            <pc:docMk/>
            <pc:sldMk cId="2400539625" sldId="265"/>
            <ac:spMk id="3" creationId="{3C83A2C7-EBF2-A799-BE4E-3E7CDB4F39FD}"/>
          </ac:spMkLst>
        </pc:spChg>
        <pc:spChg chg="add mod ord">
          <ac:chgData name="Endinaso Tidolo" userId="0d0edd589548f005" providerId="LiveId" clId="{2CC327A4-2C32-43EA-9793-69382DD66DC5}" dt="2024-10-09T18:27:23.847" v="357" actId="26606"/>
          <ac:spMkLst>
            <pc:docMk/>
            <pc:sldMk cId="2400539625" sldId="265"/>
            <ac:spMk id="8" creationId="{490D1A6F-F47D-4FDD-64DC-BE83400C64B1}"/>
          </ac:spMkLst>
        </pc:spChg>
        <pc:spChg chg="add del">
          <ac:chgData name="Endinaso Tidolo" userId="0d0edd589548f005" providerId="LiveId" clId="{2CC327A4-2C32-43EA-9793-69382DD66DC5}" dt="2024-10-09T18:26:48.851" v="353" actId="26606"/>
          <ac:spMkLst>
            <pc:docMk/>
            <pc:sldMk cId="2400539625" sldId="265"/>
            <ac:spMk id="11" creationId="{A67E2D8A-19BE-48A0-889C-CCAC02348C99}"/>
          </ac:spMkLst>
        </pc:spChg>
        <pc:spChg chg="add del">
          <ac:chgData name="Endinaso Tidolo" userId="0d0edd589548f005" providerId="LiveId" clId="{2CC327A4-2C32-43EA-9793-69382DD66DC5}" dt="2024-10-09T18:27:23.847" v="357" actId="26606"/>
          <ac:spMkLst>
            <pc:docMk/>
            <pc:sldMk cId="2400539625" sldId="265"/>
            <ac:spMk id="16" creationId="{8E2B8A2D-F46F-4DA5-8AFF-BC57461C281A}"/>
          </ac:spMkLst>
        </pc:spChg>
        <pc:spChg chg="add del">
          <ac:chgData name="Endinaso Tidolo" userId="0d0edd589548f005" providerId="LiveId" clId="{2CC327A4-2C32-43EA-9793-69382DD66DC5}" dt="2024-10-09T18:27:23.847" v="357" actId="26606"/>
          <ac:spMkLst>
            <pc:docMk/>
            <pc:sldMk cId="2400539625" sldId="265"/>
            <ac:spMk id="18" creationId="{292BAD85-00E4-4D0A-993C-8372E78E1ADD}"/>
          </ac:spMkLst>
        </pc:spChg>
        <pc:picChg chg="add mod ord">
          <ac:chgData name="Endinaso Tidolo" userId="0d0edd589548f005" providerId="LiveId" clId="{2CC327A4-2C32-43EA-9793-69382DD66DC5}" dt="2024-10-09T18:27:23.847" v="357" actId="26606"/>
          <ac:picMkLst>
            <pc:docMk/>
            <pc:sldMk cId="2400539625" sldId="265"/>
            <ac:picMk id="4" creationId="{BDDFC5E9-F091-5B50-CE85-E2C76FBC068A}"/>
          </ac:picMkLst>
        </pc:picChg>
        <pc:picChg chg="add mod">
          <ac:chgData name="Endinaso Tidolo" userId="0d0edd589548f005" providerId="LiveId" clId="{2CC327A4-2C32-43EA-9793-69382DD66DC5}" dt="2024-10-09T18:27:23.847" v="357" actId="26606"/>
          <ac:picMkLst>
            <pc:docMk/>
            <pc:sldMk cId="2400539625" sldId="265"/>
            <ac:picMk id="5" creationId="{BF1C923F-208B-4776-7BE0-8B93BEC377B0}"/>
          </ac:picMkLst>
        </pc:picChg>
        <pc:picChg chg="add mod">
          <ac:chgData name="Endinaso Tidolo" userId="0d0edd589548f005" providerId="LiveId" clId="{2CC327A4-2C32-43EA-9793-69382DD66DC5}" dt="2024-10-09T18:27:23.847" v="357" actId="26606"/>
          <ac:picMkLst>
            <pc:docMk/>
            <pc:sldMk cId="2400539625" sldId="265"/>
            <ac:picMk id="6" creationId="{2178FF01-D52E-4A13-A883-0DF3E1F7C0F3}"/>
          </ac:picMkLst>
        </pc:picChg>
      </pc:sldChg>
      <pc:sldChg chg="addSp delSp modSp new mod setBg">
        <pc:chgData name="Endinaso Tidolo" userId="0d0edd589548f005" providerId="LiveId" clId="{2CC327A4-2C32-43EA-9793-69382DD66DC5}" dt="2024-10-09T18:41:18.396" v="979" actId="26606"/>
        <pc:sldMkLst>
          <pc:docMk/>
          <pc:sldMk cId="3164690847" sldId="268"/>
        </pc:sldMkLst>
        <pc:spChg chg="mod">
          <ac:chgData name="Endinaso Tidolo" userId="0d0edd589548f005" providerId="LiveId" clId="{2CC327A4-2C32-43EA-9793-69382DD66DC5}" dt="2024-10-09T18:41:18.396" v="979" actId="26606"/>
          <ac:spMkLst>
            <pc:docMk/>
            <pc:sldMk cId="3164690847" sldId="268"/>
            <ac:spMk id="2" creationId="{C1EB7E16-C23E-8B71-3368-F323B79DD8A2}"/>
          </ac:spMkLst>
        </pc:spChg>
        <pc:spChg chg="add del mod">
          <ac:chgData name="Endinaso Tidolo" userId="0d0edd589548f005" providerId="LiveId" clId="{2CC327A4-2C32-43EA-9793-69382DD66DC5}" dt="2024-10-09T18:41:18.396" v="979" actId="26606"/>
          <ac:spMkLst>
            <pc:docMk/>
            <pc:sldMk cId="3164690847" sldId="268"/>
            <ac:spMk id="3" creationId="{E752214D-7A0E-61CD-A27C-82F5AED84ED2}"/>
          </ac:spMkLst>
        </pc:spChg>
        <pc:graphicFrameChg chg="add del">
          <ac:chgData name="Endinaso Tidolo" userId="0d0edd589548f005" providerId="LiveId" clId="{2CC327A4-2C32-43EA-9793-69382DD66DC5}" dt="2024-10-09T18:40:46.863" v="977" actId="26606"/>
          <ac:graphicFrameMkLst>
            <pc:docMk/>
            <pc:sldMk cId="3164690847" sldId="268"/>
            <ac:graphicFrameMk id="5" creationId="{D10C0B5F-6762-973E-D7D2-EBB7DF2C9F2B}"/>
          </ac:graphicFrameMkLst>
        </pc:graphicFrameChg>
        <pc:graphicFrameChg chg="add">
          <ac:chgData name="Endinaso Tidolo" userId="0d0edd589548f005" providerId="LiveId" clId="{2CC327A4-2C32-43EA-9793-69382DD66DC5}" dt="2024-10-09T18:41:18.396" v="979" actId="26606"/>
          <ac:graphicFrameMkLst>
            <pc:docMk/>
            <pc:sldMk cId="3164690847" sldId="268"/>
            <ac:graphicFrameMk id="6" creationId="{7EBC237D-AE94-A658-91A5-4F46715EB74D}"/>
          </ac:graphicFrameMkLst>
        </pc:graphicFrameChg>
      </pc:sldChg>
    </pc:docChg>
  </pc:docChgLst>
</pc:chgInfo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7BFF1CA-CA58-4520-B8CB-6D8FC221A12A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22070420-B0D2-4671-B89E-7E6E7BABCD19}">
      <dgm:prSet/>
      <dgm:spPr/>
      <dgm:t>
        <a:bodyPr/>
        <a:lstStyle/>
        <a:p>
          <a:r>
            <a:rPr lang="en-ZA" baseline="0"/>
            <a:t>The player controls the snake that grows longer as it eats the apple.</a:t>
          </a:r>
          <a:endParaRPr lang="en-US"/>
        </a:p>
      </dgm:t>
    </dgm:pt>
    <dgm:pt modelId="{4C564C8F-D894-4F37-A562-E098A510163E}" type="parTrans" cxnId="{438F6EE3-7C4E-4AA8-87AD-21A2DA51674B}">
      <dgm:prSet/>
      <dgm:spPr/>
      <dgm:t>
        <a:bodyPr/>
        <a:lstStyle/>
        <a:p>
          <a:endParaRPr lang="en-US"/>
        </a:p>
      </dgm:t>
    </dgm:pt>
    <dgm:pt modelId="{22397213-1DA5-46B6-9541-2E461656E62D}" type="sibTrans" cxnId="{438F6EE3-7C4E-4AA8-87AD-21A2DA51674B}">
      <dgm:prSet/>
      <dgm:spPr/>
      <dgm:t>
        <a:bodyPr/>
        <a:lstStyle/>
        <a:p>
          <a:endParaRPr lang="en-US"/>
        </a:p>
      </dgm:t>
    </dgm:pt>
    <dgm:pt modelId="{BEB189BE-3EFE-4E27-A662-713CC78B379A}">
      <dgm:prSet/>
      <dgm:spPr/>
      <dgm:t>
        <a:bodyPr/>
        <a:lstStyle/>
        <a:p>
          <a:r>
            <a:rPr lang="en-ZA" baseline="0"/>
            <a:t>The game ends if the snake runs Into the wall or itsself.</a:t>
          </a:r>
          <a:endParaRPr lang="en-US"/>
        </a:p>
      </dgm:t>
    </dgm:pt>
    <dgm:pt modelId="{7D4A2BDD-00F2-492A-811C-C5B19E27DFA6}" type="parTrans" cxnId="{548BF6C5-A82A-4CE9-86A3-15A84BD57496}">
      <dgm:prSet/>
      <dgm:spPr/>
      <dgm:t>
        <a:bodyPr/>
        <a:lstStyle/>
        <a:p>
          <a:endParaRPr lang="en-US"/>
        </a:p>
      </dgm:t>
    </dgm:pt>
    <dgm:pt modelId="{32DA966E-2053-437F-924E-FEBE2421DF0C}" type="sibTrans" cxnId="{548BF6C5-A82A-4CE9-86A3-15A84BD57496}">
      <dgm:prSet/>
      <dgm:spPr/>
      <dgm:t>
        <a:bodyPr/>
        <a:lstStyle/>
        <a:p>
          <a:endParaRPr lang="en-US"/>
        </a:p>
      </dgm:t>
    </dgm:pt>
    <dgm:pt modelId="{5E81D9BA-51D9-4218-A338-C1AE5A4387D2}">
      <dgm:prSet/>
      <dgm:spPr/>
      <dgm:t>
        <a:bodyPr/>
        <a:lstStyle/>
        <a:p>
          <a:r>
            <a:rPr lang="en-ZA" baseline="0"/>
            <a:t>Key Classes:</a:t>
          </a:r>
          <a:endParaRPr lang="en-US"/>
        </a:p>
      </dgm:t>
    </dgm:pt>
    <dgm:pt modelId="{80ABFA98-7A0C-4AE0-AC7E-54E9DA6C9769}" type="parTrans" cxnId="{65C01EC8-87B8-408D-944E-07D953F54FC9}">
      <dgm:prSet/>
      <dgm:spPr/>
      <dgm:t>
        <a:bodyPr/>
        <a:lstStyle/>
        <a:p>
          <a:endParaRPr lang="en-US"/>
        </a:p>
      </dgm:t>
    </dgm:pt>
    <dgm:pt modelId="{966A8C61-FDC9-466C-9A91-2C7247F41731}" type="sibTrans" cxnId="{65C01EC8-87B8-408D-944E-07D953F54FC9}">
      <dgm:prSet/>
      <dgm:spPr/>
      <dgm:t>
        <a:bodyPr/>
        <a:lstStyle/>
        <a:p>
          <a:endParaRPr lang="en-US"/>
        </a:p>
      </dgm:t>
    </dgm:pt>
    <dgm:pt modelId="{9ABC73ED-2067-4AED-A411-E66645231236}">
      <dgm:prSet/>
      <dgm:spPr/>
      <dgm:t>
        <a:bodyPr/>
        <a:lstStyle/>
        <a:p>
          <a:r>
            <a:rPr lang="en-ZA" baseline="0"/>
            <a:t>SnakeGame : MainGame class to initialize the game.</a:t>
          </a:r>
          <a:endParaRPr lang="en-US"/>
        </a:p>
      </dgm:t>
    </dgm:pt>
    <dgm:pt modelId="{709F46A9-2D27-4AF9-B5F9-79DEF6CE7D62}" type="parTrans" cxnId="{6846EC6D-45EC-4A37-B28B-013775AA1C0B}">
      <dgm:prSet/>
      <dgm:spPr/>
      <dgm:t>
        <a:bodyPr/>
        <a:lstStyle/>
        <a:p>
          <a:endParaRPr lang="en-US"/>
        </a:p>
      </dgm:t>
    </dgm:pt>
    <dgm:pt modelId="{784025FC-25A1-440B-A421-6EC459356A8C}" type="sibTrans" cxnId="{6846EC6D-45EC-4A37-B28B-013775AA1C0B}">
      <dgm:prSet/>
      <dgm:spPr/>
      <dgm:t>
        <a:bodyPr/>
        <a:lstStyle/>
        <a:p>
          <a:endParaRPr lang="en-US"/>
        </a:p>
      </dgm:t>
    </dgm:pt>
    <dgm:pt modelId="{81096242-0069-4FB2-B19F-C28F63E731AD}">
      <dgm:prSet/>
      <dgm:spPr/>
      <dgm:t>
        <a:bodyPr/>
        <a:lstStyle/>
        <a:p>
          <a:r>
            <a:rPr lang="en-ZA" baseline="0"/>
            <a:t>GamePanel: Handles game rendering and updates.</a:t>
          </a:r>
          <a:endParaRPr lang="en-US"/>
        </a:p>
      </dgm:t>
    </dgm:pt>
    <dgm:pt modelId="{07A93A01-F270-4BC9-8F26-7C271B811685}" type="parTrans" cxnId="{2F0100C0-AC10-47C6-A984-1EFF55CDB1D5}">
      <dgm:prSet/>
      <dgm:spPr/>
      <dgm:t>
        <a:bodyPr/>
        <a:lstStyle/>
        <a:p>
          <a:endParaRPr lang="en-US"/>
        </a:p>
      </dgm:t>
    </dgm:pt>
    <dgm:pt modelId="{4274CE35-2C77-47DD-AAE8-CE99C7D6A781}" type="sibTrans" cxnId="{2F0100C0-AC10-47C6-A984-1EFF55CDB1D5}">
      <dgm:prSet/>
      <dgm:spPr/>
      <dgm:t>
        <a:bodyPr/>
        <a:lstStyle/>
        <a:p>
          <a:endParaRPr lang="en-US"/>
        </a:p>
      </dgm:t>
    </dgm:pt>
    <dgm:pt modelId="{FE150336-100C-4DF0-86DF-DCB1AB5DA6CC}">
      <dgm:prSet/>
      <dgm:spPr/>
      <dgm:t>
        <a:bodyPr/>
        <a:lstStyle/>
        <a:p>
          <a:r>
            <a:rPr lang="en-ZA" baseline="0"/>
            <a:t>GameFrame: Frame where the game runs.</a:t>
          </a:r>
          <a:endParaRPr lang="en-US"/>
        </a:p>
      </dgm:t>
    </dgm:pt>
    <dgm:pt modelId="{B8D2BCA6-63FF-44C6-8E4C-9D05538355BD}" type="parTrans" cxnId="{5845041E-DB94-4C6D-B0CF-AFFE2B69D245}">
      <dgm:prSet/>
      <dgm:spPr/>
      <dgm:t>
        <a:bodyPr/>
        <a:lstStyle/>
        <a:p>
          <a:endParaRPr lang="en-US"/>
        </a:p>
      </dgm:t>
    </dgm:pt>
    <dgm:pt modelId="{8B822BB0-023B-4EEF-A0A2-AB6B69C1FAA3}" type="sibTrans" cxnId="{5845041E-DB94-4C6D-B0CF-AFFE2B69D245}">
      <dgm:prSet/>
      <dgm:spPr/>
      <dgm:t>
        <a:bodyPr/>
        <a:lstStyle/>
        <a:p>
          <a:endParaRPr lang="en-US"/>
        </a:p>
      </dgm:t>
    </dgm:pt>
    <dgm:pt modelId="{1569611B-27D3-476D-9134-B3FE88D4B58D}" type="pres">
      <dgm:prSet presAssocID="{17BFF1CA-CA58-4520-B8CB-6D8FC221A12A}" presName="linear" presStyleCnt="0">
        <dgm:presLayoutVars>
          <dgm:animLvl val="lvl"/>
          <dgm:resizeHandles val="exact"/>
        </dgm:presLayoutVars>
      </dgm:prSet>
      <dgm:spPr/>
    </dgm:pt>
    <dgm:pt modelId="{70770C14-1466-4B9B-AFB7-4AEA8B4F1216}" type="pres">
      <dgm:prSet presAssocID="{22070420-B0D2-4671-B89E-7E6E7BABCD1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0682693-B9D3-47C9-B15D-CA6B7B8D9E24}" type="pres">
      <dgm:prSet presAssocID="{22397213-1DA5-46B6-9541-2E461656E62D}" presName="spacer" presStyleCnt="0"/>
      <dgm:spPr/>
    </dgm:pt>
    <dgm:pt modelId="{CE1F2075-3459-4C60-A3AD-231A8611B0EC}" type="pres">
      <dgm:prSet presAssocID="{BEB189BE-3EFE-4E27-A662-713CC78B379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14563D3-1885-4E7F-A2D1-29835E0FF0BC}" type="pres">
      <dgm:prSet presAssocID="{32DA966E-2053-437F-924E-FEBE2421DF0C}" presName="spacer" presStyleCnt="0"/>
      <dgm:spPr/>
    </dgm:pt>
    <dgm:pt modelId="{9A48254A-13C2-40A8-85B5-D1205A375C0E}" type="pres">
      <dgm:prSet presAssocID="{5E81D9BA-51D9-4218-A338-C1AE5A4387D2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3C14796D-08FD-473B-A69C-297A96F01316}" type="pres">
      <dgm:prSet presAssocID="{5E81D9BA-51D9-4218-A338-C1AE5A4387D2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1F9BD700-4E78-4D26-B1D5-85FE013BDA9F}" type="presOf" srcId="{5E81D9BA-51D9-4218-A338-C1AE5A4387D2}" destId="{9A48254A-13C2-40A8-85B5-D1205A375C0E}" srcOrd="0" destOrd="0" presId="urn:microsoft.com/office/officeart/2005/8/layout/vList2"/>
    <dgm:cxn modelId="{5845041E-DB94-4C6D-B0CF-AFFE2B69D245}" srcId="{5E81D9BA-51D9-4218-A338-C1AE5A4387D2}" destId="{FE150336-100C-4DF0-86DF-DCB1AB5DA6CC}" srcOrd="2" destOrd="0" parTransId="{B8D2BCA6-63FF-44C6-8E4C-9D05538355BD}" sibTransId="{8B822BB0-023B-4EEF-A0A2-AB6B69C1FAA3}"/>
    <dgm:cxn modelId="{35C19545-AF21-4D85-885D-D400E0C16081}" type="presOf" srcId="{22070420-B0D2-4671-B89E-7E6E7BABCD19}" destId="{70770C14-1466-4B9B-AFB7-4AEA8B4F1216}" srcOrd="0" destOrd="0" presId="urn:microsoft.com/office/officeart/2005/8/layout/vList2"/>
    <dgm:cxn modelId="{6846EC6D-45EC-4A37-B28B-013775AA1C0B}" srcId="{5E81D9BA-51D9-4218-A338-C1AE5A4387D2}" destId="{9ABC73ED-2067-4AED-A411-E66645231236}" srcOrd="0" destOrd="0" parTransId="{709F46A9-2D27-4AF9-B5F9-79DEF6CE7D62}" sibTransId="{784025FC-25A1-440B-A421-6EC459356A8C}"/>
    <dgm:cxn modelId="{874D8F6E-1E12-417E-8617-2874A725E6C4}" type="presOf" srcId="{81096242-0069-4FB2-B19F-C28F63E731AD}" destId="{3C14796D-08FD-473B-A69C-297A96F01316}" srcOrd="0" destOrd="1" presId="urn:microsoft.com/office/officeart/2005/8/layout/vList2"/>
    <dgm:cxn modelId="{D70C1B8E-D05A-4381-A53D-45446CF459E2}" type="presOf" srcId="{9ABC73ED-2067-4AED-A411-E66645231236}" destId="{3C14796D-08FD-473B-A69C-297A96F01316}" srcOrd="0" destOrd="0" presId="urn:microsoft.com/office/officeart/2005/8/layout/vList2"/>
    <dgm:cxn modelId="{2B66269A-D66F-4463-A376-DC422A89D054}" type="presOf" srcId="{17BFF1CA-CA58-4520-B8CB-6D8FC221A12A}" destId="{1569611B-27D3-476D-9134-B3FE88D4B58D}" srcOrd="0" destOrd="0" presId="urn:microsoft.com/office/officeart/2005/8/layout/vList2"/>
    <dgm:cxn modelId="{91F093AC-B77C-449B-8CC5-42E669C72963}" type="presOf" srcId="{FE150336-100C-4DF0-86DF-DCB1AB5DA6CC}" destId="{3C14796D-08FD-473B-A69C-297A96F01316}" srcOrd="0" destOrd="2" presId="urn:microsoft.com/office/officeart/2005/8/layout/vList2"/>
    <dgm:cxn modelId="{D78715BF-5850-455E-A981-D8EE443D860F}" type="presOf" srcId="{BEB189BE-3EFE-4E27-A662-713CC78B379A}" destId="{CE1F2075-3459-4C60-A3AD-231A8611B0EC}" srcOrd="0" destOrd="0" presId="urn:microsoft.com/office/officeart/2005/8/layout/vList2"/>
    <dgm:cxn modelId="{2F0100C0-AC10-47C6-A984-1EFF55CDB1D5}" srcId="{5E81D9BA-51D9-4218-A338-C1AE5A4387D2}" destId="{81096242-0069-4FB2-B19F-C28F63E731AD}" srcOrd="1" destOrd="0" parTransId="{07A93A01-F270-4BC9-8F26-7C271B811685}" sibTransId="{4274CE35-2C77-47DD-AAE8-CE99C7D6A781}"/>
    <dgm:cxn modelId="{548BF6C5-A82A-4CE9-86A3-15A84BD57496}" srcId="{17BFF1CA-CA58-4520-B8CB-6D8FC221A12A}" destId="{BEB189BE-3EFE-4E27-A662-713CC78B379A}" srcOrd="1" destOrd="0" parTransId="{7D4A2BDD-00F2-492A-811C-C5B19E27DFA6}" sibTransId="{32DA966E-2053-437F-924E-FEBE2421DF0C}"/>
    <dgm:cxn modelId="{65C01EC8-87B8-408D-944E-07D953F54FC9}" srcId="{17BFF1CA-CA58-4520-B8CB-6D8FC221A12A}" destId="{5E81D9BA-51D9-4218-A338-C1AE5A4387D2}" srcOrd="2" destOrd="0" parTransId="{80ABFA98-7A0C-4AE0-AC7E-54E9DA6C9769}" sibTransId="{966A8C61-FDC9-466C-9A91-2C7247F41731}"/>
    <dgm:cxn modelId="{438F6EE3-7C4E-4AA8-87AD-21A2DA51674B}" srcId="{17BFF1CA-CA58-4520-B8CB-6D8FC221A12A}" destId="{22070420-B0D2-4671-B89E-7E6E7BABCD19}" srcOrd="0" destOrd="0" parTransId="{4C564C8F-D894-4F37-A562-E098A510163E}" sibTransId="{22397213-1DA5-46B6-9541-2E461656E62D}"/>
    <dgm:cxn modelId="{CB22341C-6CD2-46DF-B7F0-1BA22C09CA47}" type="presParOf" srcId="{1569611B-27D3-476D-9134-B3FE88D4B58D}" destId="{70770C14-1466-4B9B-AFB7-4AEA8B4F1216}" srcOrd="0" destOrd="0" presId="urn:microsoft.com/office/officeart/2005/8/layout/vList2"/>
    <dgm:cxn modelId="{B39FDF0D-554D-41B0-AA8F-9CBA753B4529}" type="presParOf" srcId="{1569611B-27D3-476D-9134-B3FE88D4B58D}" destId="{10682693-B9D3-47C9-B15D-CA6B7B8D9E24}" srcOrd="1" destOrd="0" presId="urn:microsoft.com/office/officeart/2005/8/layout/vList2"/>
    <dgm:cxn modelId="{B6DE85CF-0124-4212-90B7-26261B95BE6E}" type="presParOf" srcId="{1569611B-27D3-476D-9134-B3FE88D4B58D}" destId="{CE1F2075-3459-4C60-A3AD-231A8611B0EC}" srcOrd="2" destOrd="0" presId="urn:microsoft.com/office/officeart/2005/8/layout/vList2"/>
    <dgm:cxn modelId="{765C4A52-1A76-4873-9133-23913EF30769}" type="presParOf" srcId="{1569611B-27D3-476D-9134-B3FE88D4B58D}" destId="{714563D3-1885-4E7F-A2D1-29835E0FF0BC}" srcOrd="3" destOrd="0" presId="urn:microsoft.com/office/officeart/2005/8/layout/vList2"/>
    <dgm:cxn modelId="{5B5F502B-50E6-4430-8FE4-4F3F31139E02}" type="presParOf" srcId="{1569611B-27D3-476D-9134-B3FE88D4B58D}" destId="{9A48254A-13C2-40A8-85B5-D1205A375C0E}" srcOrd="4" destOrd="0" presId="urn:microsoft.com/office/officeart/2005/8/layout/vList2"/>
    <dgm:cxn modelId="{B4015192-11E0-4866-A154-4B074DBDA300}" type="presParOf" srcId="{1569611B-27D3-476D-9134-B3FE88D4B58D}" destId="{3C14796D-08FD-473B-A69C-297A96F01316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698BF78-F315-4BFB-B2A1-180BA4C78EEC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80D76337-6F78-42AE-AA48-4C2B20FDC626}">
      <dgm:prSet/>
      <dgm:spPr/>
      <dgm:t>
        <a:bodyPr/>
        <a:lstStyle/>
        <a:p>
          <a:r>
            <a:rPr lang="en-ZA"/>
            <a:t>The game is won by clearing all the bricks.</a:t>
          </a:r>
          <a:endParaRPr lang="en-US"/>
        </a:p>
      </dgm:t>
    </dgm:pt>
    <dgm:pt modelId="{459AFA0E-18B5-40AD-B406-AF16D37ED0D1}" type="parTrans" cxnId="{A55CCD59-B236-4A3B-827A-E9B24051BB55}">
      <dgm:prSet/>
      <dgm:spPr/>
      <dgm:t>
        <a:bodyPr/>
        <a:lstStyle/>
        <a:p>
          <a:endParaRPr lang="en-US"/>
        </a:p>
      </dgm:t>
    </dgm:pt>
    <dgm:pt modelId="{A35DA341-ACAD-47E3-A2C6-92D76256C94B}" type="sibTrans" cxnId="{A55CCD59-B236-4A3B-827A-E9B24051BB55}">
      <dgm:prSet/>
      <dgm:spPr/>
      <dgm:t>
        <a:bodyPr/>
        <a:lstStyle/>
        <a:p>
          <a:endParaRPr lang="en-US"/>
        </a:p>
      </dgm:t>
    </dgm:pt>
    <dgm:pt modelId="{4816D7D6-AE15-4A9B-AEE6-853C6422C0B8}">
      <dgm:prSet/>
      <dgm:spPr/>
      <dgm:t>
        <a:bodyPr/>
        <a:lstStyle/>
        <a:p>
          <a:r>
            <a:rPr lang="en-ZA"/>
            <a:t>The game is lost if the ball touches the bottom of the screen.</a:t>
          </a:r>
          <a:endParaRPr lang="en-US"/>
        </a:p>
      </dgm:t>
    </dgm:pt>
    <dgm:pt modelId="{C1C044FD-7E2C-44D5-B591-53F7755E912D}" type="parTrans" cxnId="{5F437130-87FB-417C-886A-FECCF5695C2F}">
      <dgm:prSet/>
      <dgm:spPr/>
      <dgm:t>
        <a:bodyPr/>
        <a:lstStyle/>
        <a:p>
          <a:endParaRPr lang="en-US"/>
        </a:p>
      </dgm:t>
    </dgm:pt>
    <dgm:pt modelId="{4F099EFE-42A9-4A94-A4DD-6085EC1CFB95}" type="sibTrans" cxnId="{5F437130-87FB-417C-886A-FECCF5695C2F}">
      <dgm:prSet/>
      <dgm:spPr/>
      <dgm:t>
        <a:bodyPr/>
        <a:lstStyle/>
        <a:p>
          <a:endParaRPr lang="en-US"/>
        </a:p>
      </dgm:t>
    </dgm:pt>
    <dgm:pt modelId="{C5A688AC-7006-4672-ADC7-C7A160D3CAEB}">
      <dgm:prSet/>
      <dgm:spPr/>
      <dgm:t>
        <a:bodyPr/>
        <a:lstStyle/>
        <a:p>
          <a:r>
            <a:rPr lang="en-ZA"/>
            <a:t>Key Classes:</a:t>
          </a:r>
          <a:endParaRPr lang="en-US"/>
        </a:p>
      </dgm:t>
    </dgm:pt>
    <dgm:pt modelId="{C8C04EE3-1AF1-401E-97BE-EE19CC981AC2}" type="parTrans" cxnId="{125C01AA-81F1-46EA-B1DA-10561AC6A0FF}">
      <dgm:prSet/>
      <dgm:spPr/>
      <dgm:t>
        <a:bodyPr/>
        <a:lstStyle/>
        <a:p>
          <a:endParaRPr lang="en-US"/>
        </a:p>
      </dgm:t>
    </dgm:pt>
    <dgm:pt modelId="{100A7B81-8F80-4C7E-BC20-80DE6111805C}" type="sibTrans" cxnId="{125C01AA-81F1-46EA-B1DA-10561AC6A0FF}">
      <dgm:prSet/>
      <dgm:spPr/>
      <dgm:t>
        <a:bodyPr/>
        <a:lstStyle/>
        <a:p>
          <a:endParaRPr lang="en-US"/>
        </a:p>
      </dgm:t>
    </dgm:pt>
    <dgm:pt modelId="{C93F3BEE-92C2-4FCA-A8C3-83BCAD26E63C}">
      <dgm:prSet/>
      <dgm:spPr/>
      <dgm:t>
        <a:bodyPr/>
        <a:lstStyle/>
        <a:p>
          <a:r>
            <a:rPr lang="en-ZA"/>
            <a:t>BrickBreakerGame: Main Game class to initialize the game</a:t>
          </a:r>
          <a:endParaRPr lang="en-US"/>
        </a:p>
      </dgm:t>
    </dgm:pt>
    <dgm:pt modelId="{A0C1D185-9196-4E4F-AE54-C4DCA5C143B3}" type="parTrans" cxnId="{E36F4E8C-5FDF-43A0-9ED5-D9E41091A2B2}">
      <dgm:prSet/>
      <dgm:spPr/>
      <dgm:t>
        <a:bodyPr/>
        <a:lstStyle/>
        <a:p>
          <a:endParaRPr lang="en-US"/>
        </a:p>
      </dgm:t>
    </dgm:pt>
    <dgm:pt modelId="{3129352D-5569-495F-87E9-27E11E2EB944}" type="sibTrans" cxnId="{E36F4E8C-5FDF-43A0-9ED5-D9E41091A2B2}">
      <dgm:prSet/>
      <dgm:spPr/>
      <dgm:t>
        <a:bodyPr/>
        <a:lstStyle/>
        <a:p>
          <a:endParaRPr lang="en-US"/>
        </a:p>
      </dgm:t>
    </dgm:pt>
    <dgm:pt modelId="{E67FC873-C8FC-4AFE-B70F-5052E87621EC}">
      <dgm:prSet/>
      <dgm:spPr/>
      <dgm:t>
        <a:bodyPr/>
        <a:lstStyle/>
        <a:p>
          <a:r>
            <a:rPr lang="en-ZA"/>
            <a:t>GamePanel: Handles the rendering and the game updates.</a:t>
          </a:r>
          <a:endParaRPr lang="en-US"/>
        </a:p>
      </dgm:t>
    </dgm:pt>
    <dgm:pt modelId="{79772EA5-47C8-4E06-9C04-F2BB78AB498D}" type="parTrans" cxnId="{E7DEC8E5-0074-492D-A729-DEA1CC680A17}">
      <dgm:prSet/>
      <dgm:spPr/>
      <dgm:t>
        <a:bodyPr/>
        <a:lstStyle/>
        <a:p>
          <a:endParaRPr lang="en-US"/>
        </a:p>
      </dgm:t>
    </dgm:pt>
    <dgm:pt modelId="{006DDFBF-65A7-4347-A27B-79BBBE8244E0}" type="sibTrans" cxnId="{E7DEC8E5-0074-492D-A729-DEA1CC680A17}">
      <dgm:prSet/>
      <dgm:spPr/>
      <dgm:t>
        <a:bodyPr/>
        <a:lstStyle/>
        <a:p>
          <a:endParaRPr lang="en-US"/>
        </a:p>
      </dgm:t>
    </dgm:pt>
    <dgm:pt modelId="{EC5054C3-C13D-41F7-8BDC-C36C5F523533}" type="pres">
      <dgm:prSet presAssocID="{2698BF78-F315-4BFB-B2A1-180BA4C78EEC}" presName="outerComposite" presStyleCnt="0">
        <dgm:presLayoutVars>
          <dgm:chMax val="5"/>
          <dgm:dir/>
          <dgm:resizeHandles val="exact"/>
        </dgm:presLayoutVars>
      </dgm:prSet>
      <dgm:spPr/>
    </dgm:pt>
    <dgm:pt modelId="{29CBAAE8-1980-4BB1-8795-7AA9159F685C}" type="pres">
      <dgm:prSet presAssocID="{2698BF78-F315-4BFB-B2A1-180BA4C78EEC}" presName="dummyMaxCanvas" presStyleCnt="0">
        <dgm:presLayoutVars/>
      </dgm:prSet>
      <dgm:spPr/>
    </dgm:pt>
    <dgm:pt modelId="{705DE407-1A84-4801-8BD2-4B597752EA90}" type="pres">
      <dgm:prSet presAssocID="{2698BF78-F315-4BFB-B2A1-180BA4C78EEC}" presName="FiveNodes_1" presStyleLbl="node1" presStyleIdx="0" presStyleCnt="5">
        <dgm:presLayoutVars>
          <dgm:bulletEnabled val="1"/>
        </dgm:presLayoutVars>
      </dgm:prSet>
      <dgm:spPr/>
    </dgm:pt>
    <dgm:pt modelId="{8A154B69-5867-46A0-BB1A-12F3C792CD44}" type="pres">
      <dgm:prSet presAssocID="{2698BF78-F315-4BFB-B2A1-180BA4C78EEC}" presName="FiveNodes_2" presStyleLbl="node1" presStyleIdx="1" presStyleCnt="5">
        <dgm:presLayoutVars>
          <dgm:bulletEnabled val="1"/>
        </dgm:presLayoutVars>
      </dgm:prSet>
      <dgm:spPr/>
    </dgm:pt>
    <dgm:pt modelId="{AD74EC69-4390-4420-8B4B-0ABBCFD4C9DB}" type="pres">
      <dgm:prSet presAssocID="{2698BF78-F315-4BFB-B2A1-180BA4C78EEC}" presName="FiveNodes_3" presStyleLbl="node1" presStyleIdx="2" presStyleCnt="5">
        <dgm:presLayoutVars>
          <dgm:bulletEnabled val="1"/>
        </dgm:presLayoutVars>
      </dgm:prSet>
      <dgm:spPr/>
    </dgm:pt>
    <dgm:pt modelId="{91C96FCD-28BF-483F-95DA-DDCD9C122F97}" type="pres">
      <dgm:prSet presAssocID="{2698BF78-F315-4BFB-B2A1-180BA4C78EEC}" presName="FiveNodes_4" presStyleLbl="node1" presStyleIdx="3" presStyleCnt="5">
        <dgm:presLayoutVars>
          <dgm:bulletEnabled val="1"/>
        </dgm:presLayoutVars>
      </dgm:prSet>
      <dgm:spPr/>
    </dgm:pt>
    <dgm:pt modelId="{A53789E0-7813-42A0-B783-7BE8DF50E045}" type="pres">
      <dgm:prSet presAssocID="{2698BF78-F315-4BFB-B2A1-180BA4C78EEC}" presName="FiveNodes_5" presStyleLbl="node1" presStyleIdx="4" presStyleCnt="5">
        <dgm:presLayoutVars>
          <dgm:bulletEnabled val="1"/>
        </dgm:presLayoutVars>
      </dgm:prSet>
      <dgm:spPr/>
    </dgm:pt>
    <dgm:pt modelId="{79439DEE-02F2-475F-893D-A983DE2D0665}" type="pres">
      <dgm:prSet presAssocID="{2698BF78-F315-4BFB-B2A1-180BA4C78EEC}" presName="FiveConn_1-2" presStyleLbl="fgAccFollowNode1" presStyleIdx="0" presStyleCnt="4">
        <dgm:presLayoutVars>
          <dgm:bulletEnabled val="1"/>
        </dgm:presLayoutVars>
      </dgm:prSet>
      <dgm:spPr/>
    </dgm:pt>
    <dgm:pt modelId="{16EFAE6A-48C8-4E9E-8AD4-018B678EDA4E}" type="pres">
      <dgm:prSet presAssocID="{2698BF78-F315-4BFB-B2A1-180BA4C78EEC}" presName="FiveConn_2-3" presStyleLbl="fgAccFollowNode1" presStyleIdx="1" presStyleCnt="4">
        <dgm:presLayoutVars>
          <dgm:bulletEnabled val="1"/>
        </dgm:presLayoutVars>
      </dgm:prSet>
      <dgm:spPr/>
    </dgm:pt>
    <dgm:pt modelId="{5B8554B8-5700-4CED-BFA1-9974A42CF1CE}" type="pres">
      <dgm:prSet presAssocID="{2698BF78-F315-4BFB-B2A1-180BA4C78EEC}" presName="FiveConn_3-4" presStyleLbl="fgAccFollowNode1" presStyleIdx="2" presStyleCnt="4">
        <dgm:presLayoutVars>
          <dgm:bulletEnabled val="1"/>
        </dgm:presLayoutVars>
      </dgm:prSet>
      <dgm:spPr/>
    </dgm:pt>
    <dgm:pt modelId="{39F0920A-E294-4EB1-B4B6-30267E79469D}" type="pres">
      <dgm:prSet presAssocID="{2698BF78-F315-4BFB-B2A1-180BA4C78EEC}" presName="FiveConn_4-5" presStyleLbl="fgAccFollowNode1" presStyleIdx="3" presStyleCnt="4">
        <dgm:presLayoutVars>
          <dgm:bulletEnabled val="1"/>
        </dgm:presLayoutVars>
      </dgm:prSet>
      <dgm:spPr/>
    </dgm:pt>
    <dgm:pt modelId="{6D29826B-D41D-460C-AA20-3BE33AAC8F85}" type="pres">
      <dgm:prSet presAssocID="{2698BF78-F315-4BFB-B2A1-180BA4C78EEC}" presName="FiveNodes_1_text" presStyleLbl="node1" presStyleIdx="4" presStyleCnt="5">
        <dgm:presLayoutVars>
          <dgm:bulletEnabled val="1"/>
        </dgm:presLayoutVars>
      </dgm:prSet>
      <dgm:spPr/>
    </dgm:pt>
    <dgm:pt modelId="{0C9B83B3-40CB-4701-B643-A042B7F3AA09}" type="pres">
      <dgm:prSet presAssocID="{2698BF78-F315-4BFB-B2A1-180BA4C78EEC}" presName="FiveNodes_2_text" presStyleLbl="node1" presStyleIdx="4" presStyleCnt="5">
        <dgm:presLayoutVars>
          <dgm:bulletEnabled val="1"/>
        </dgm:presLayoutVars>
      </dgm:prSet>
      <dgm:spPr/>
    </dgm:pt>
    <dgm:pt modelId="{0CE10F0B-96B2-4F8E-AB21-767B580EFA8D}" type="pres">
      <dgm:prSet presAssocID="{2698BF78-F315-4BFB-B2A1-180BA4C78EEC}" presName="FiveNodes_3_text" presStyleLbl="node1" presStyleIdx="4" presStyleCnt="5">
        <dgm:presLayoutVars>
          <dgm:bulletEnabled val="1"/>
        </dgm:presLayoutVars>
      </dgm:prSet>
      <dgm:spPr/>
    </dgm:pt>
    <dgm:pt modelId="{6C291338-438A-493B-A6CF-7BAD26CB33F2}" type="pres">
      <dgm:prSet presAssocID="{2698BF78-F315-4BFB-B2A1-180BA4C78EEC}" presName="FiveNodes_4_text" presStyleLbl="node1" presStyleIdx="4" presStyleCnt="5">
        <dgm:presLayoutVars>
          <dgm:bulletEnabled val="1"/>
        </dgm:presLayoutVars>
      </dgm:prSet>
      <dgm:spPr/>
    </dgm:pt>
    <dgm:pt modelId="{B13598CE-5197-464E-8D2E-9367E2754EB3}" type="pres">
      <dgm:prSet presAssocID="{2698BF78-F315-4BFB-B2A1-180BA4C78EEC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7A094900-E819-45E7-B374-79C7BBFD30D9}" type="presOf" srcId="{80D76337-6F78-42AE-AA48-4C2B20FDC626}" destId="{6D29826B-D41D-460C-AA20-3BE33AAC8F85}" srcOrd="1" destOrd="0" presId="urn:microsoft.com/office/officeart/2005/8/layout/vProcess5"/>
    <dgm:cxn modelId="{477FFD06-6CC0-4312-BB0E-169EBF1731DA}" type="presOf" srcId="{A35DA341-ACAD-47E3-A2C6-92D76256C94B}" destId="{79439DEE-02F2-475F-893D-A983DE2D0665}" srcOrd="0" destOrd="0" presId="urn:microsoft.com/office/officeart/2005/8/layout/vProcess5"/>
    <dgm:cxn modelId="{66B2100B-3B52-4698-9B8A-5AD112DFAA2F}" type="presOf" srcId="{E67FC873-C8FC-4AFE-B70F-5052E87621EC}" destId="{B13598CE-5197-464E-8D2E-9367E2754EB3}" srcOrd="1" destOrd="0" presId="urn:microsoft.com/office/officeart/2005/8/layout/vProcess5"/>
    <dgm:cxn modelId="{47F9B817-4D62-4D37-A81B-9DCE82CBDABC}" type="presOf" srcId="{100A7B81-8F80-4C7E-BC20-80DE6111805C}" destId="{5B8554B8-5700-4CED-BFA1-9974A42CF1CE}" srcOrd="0" destOrd="0" presId="urn:microsoft.com/office/officeart/2005/8/layout/vProcess5"/>
    <dgm:cxn modelId="{5F437130-87FB-417C-886A-FECCF5695C2F}" srcId="{2698BF78-F315-4BFB-B2A1-180BA4C78EEC}" destId="{4816D7D6-AE15-4A9B-AEE6-853C6422C0B8}" srcOrd="1" destOrd="0" parTransId="{C1C044FD-7E2C-44D5-B591-53F7755E912D}" sibTransId="{4F099EFE-42A9-4A94-A4DD-6085EC1CFB95}"/>
    <dgm:cxn modelId="{AD46A83B-F5E5-4E5A-B34C-35AB3B7DF55A}" type="presOf" srcId="{E67FC873-C8FC-4AFE-B70F-5052E87621EC}" destId="{A53789E0-7813-42A0-B783-7BE8DF50E045}" srcOrd="0" destOrd="0" presId="urn:microsoft.com/office/officeart/2005/8/layout/vProcess5"/>
    <dgm:cxn modelId="{87A7365C-3894-4726-B35B-ED6115D08479}" type="presOf" srcId="{2698BF78-F315-4BFB-B2A1-180BA4C78EEC}" destId="{EC5054C3-C13D-41F7-8BDC-C36C5F523533}" srcOrd="0" destOrd="0" presId="urn:microsoft.com/office/officeart/2005/8/layout/vProcess5"/>
    <dgm:cxn modelId="{01D8006D-8891-4B93-9401-E01F842A262A}" type="presOf" srcId="{4816D7D6-AE15-4A9B-AEE6-853C6422C0B8}" destId="{0C9B83B3-40CB-4701-B643-A042B7F3AA09}" srcOrd="1" destOrd="0" presId="urn:microsoft.com/office/officeart/2005/8/layout/vProcess5"/>
    <dgm:cxn modelId="{EA9A8E4D-EB04-470F-917E-315ADACAC274}" type="presOf" srcId="{4F099EFE-42A9-4A94-A4DD-6085EC1CFB95}" destId="{16EFAE6A-48C8-4E9E-8AD4-018B678EDA4E}" srcOrd="0" destOrd="0" presId="urn:microsoft.com/office/officeart/2005/8/layout/vProcess5"/>
    <dgm:cxn modelId="{A55CCD59-B236-4A3B-827A-E9B24051BB55}" srcId="{2698BF78-F315-4BFB-B2A1-180BA4C78EEC}" destId="{80D76337-6F78-42AE-AA48-4C2B20FDC626}" srcOrd="0" destOrd="0" parTransId="{459AFA0E-18B5-40AD-B406-AF16D37ED0D1}" sibTransId="{A35DA341-ACAD-47E3-A2C6-92D76256C94B}"/>
    <dgm:cxn modelId="{E36F4E8C-5FDF-43A0-9ED5-D9E41091A2B2}" srcId="{2698BF78-F315-4BFB-B2A1-180BA4C78EEC}" destId="{C93F3BEE-92C2-4FCA-A8C3-83BCAD26E63C}" srcOrd="3" destOrd="0" parTransId="{A0C1D185-9196-4E4F-AE54-C4DCA5C143B3}" sibTransId="{3129352D-5569-495F-87E9-27E11E2EB944}"/>
    <dgm:cxn modelId="{2EFEC99C-2E8F-4C8A-B6ED-C0A043A154E0}" type="presOf" srcId="{C5A688AC-7006-4672-ADC7-C7A160D3CAEB}" destId="{AD74EC69-4390-4420-8B4B-0ABBCFD4C9DB}" srcOrd="0" destOrd="0" presId="urn:microsoft.com/office/officeart/2005/8/layout/vProcess5"/>
    <dgm:cxn modelId="{061BC5A1-45EC-4303-9183-DB333AA89114}" type="presOf" srcId="{80D76337-6F78-42AE-AA48-4C2B20FDC626}" destId="{705DE407-1A84-4801-8BD2-4B597752EA90}" srcOrd="0" destOrd="0" presId="urn:microsoft.com/office/officeart/2005/8/layout/vProcess5"/>
    <dgm:cxn modelId="{5AC408A3-FF49-4802-B959-0BB065B78C31}" type="presOf" srcId="{C93F3BEE-92C2-4FCA-A8C3-83BCAD26E63C}" destId="{91C96FCD-28BF-483F-95DA-DDCD9C122F97}" srcOrd="0" destOrd="0" presId="urn:microsoft.com/office/officeart/2005/8/layout/vProcess5"/>
    <dgm:cxn modelId="{125C01AA-81F1-46EA-B1DA-10561AC6A0FF}" srcId="{2698BF78-F315-4BFB-B2A1-180BA4C78EEC}" destId="{C5A688AC-7006-4672-ADC7-C7A160D3CAEB}" srcOrd="2" destOrd="0" parTransId="{C8C04EE3-1AF1-401E-97BE-EE19CC981AC2}" sibTransId="{100A7B81-8F80-4C7E-BC20-80DE6111805C}"/>
    <dgm:cxn modelId="{4D2DB0BE-E434-4060-9093-8943324A6908}" type="presOf" srcId="{3129352D-5569-495F-87E9-27E11E2EB944}" destId="{39F0920A-E294-4EB1-B4B6-30267E79469D}" srcOrd="0" destOrd="0" presId="urn:microsoft.com/office/officeart/2005/8/layout/vProcess5"/>
    <dgm:cxn modelId="{9972C8BF-6878-49A6-9679-8313924806FC}" type="presOf" srcId="{C93F3BEE-92C2-4FCA-A8C3-83BCAD26E63C}" destId="{6C291338-438A-493B-A6CF-7BAD26CB33F2}" srcOrd="1" destOrd="0" presId="urn:microsoft.com/office/officeart/2005/8/layout/vProcess5"/>
    <dgm:cxn modelId="{073259E5-4FE2-49A9-B7EC-03B04FA52CBA}" type="presOf" srcId="{C5A688AC-7006-4672-ADC7-C7A160D3CAEB}" destId="{0CE10F0B-96B2-4F8E-AB21-767B580EFA8D}" srcOrd="1" destOrd="0" presId="urn:microsoft.com/office/officeart/2005/8/layout/vProcess5"/>
    <dgm:cxn modelId="{E7DEC8E5-0074-492D-A729-DEA1CC680A17}" srcId="{2698BF78-F315-4BFB-B2A1-180BA4C78EEC}" destId="{E67FC873-C8FC-4AFE-B70F-5052E87621EC}" srcOrd="4" destOrd="0" parTransId="{79772EA5-47C8-4E06-9C04-F2BB78AB498D}" sibTransId="{006DDFBF-65A7-4347-A27B-79BBBE8244E0}"/>
    <dgm:cxn modelId="{B9C352EB-6580-4D50-8258-AFA03087D606}" type="presOf" srcId="{4816D7D6-AE15-4A9B-AEE6-853C6422C0B8}" destId="{8A154B69-5867-46A0-BB1A-12F3C792CD44}" srcOrd="0" destOrd="0" presId="urn:microsoft.com/office/officeart/2005/8/layout/vProcess5"/>
    <dgm:cxn modelId="{2B84F3B7-AF8B-460B-BE3C-2E69A192563E}" type="presParOf" srcId="{EC5054C3-C13D-41F7-8BDC-C36C5F523533}" destId="{29CBAAE8-1980-4BB1-8795-7AA9159F685C}" srcOrd="0" destOrd="0" presId="urn:microsoft.com/office/officeart/2005/8/layout/vProcess5"/>
    <dgm:cxn modelId="{46B816B7-8DD5-4797-A9FC-51124B2925A2}" type="presParOf" srcId="{EC5054C3-C13D-41F7-8BDC-C36C5F523533}" destId="{705DE407-1A84-4801-8BD2-4B597752EA90}" srcOrd="1" destOrd="0" presId="urn:microsoft.com/office/officeart/2005/8/layout/vProcess5"/>
    <dgm:cxn modelId="{6CD80FCE-186F-427C-85AD-5E6573EB60CF}" type="presParOf" srcId="{EC5054C3-C13D-41F7-8BDC-C36C5F523533}" destId="{8A154B69-5867-46A0-BB1A-12F3C792CD44}" srcOrd="2" destOrd="0" presId="urn:microsoft.com/office/officeart/2005/8/layout/vProcess5"/>
    <dgm:cxn modelId="{61576863-E79E-4965-BFA7-2A9307349218}" type="presParOf" srcId="{EC5054C3-C13D-41F7-8BDC-C36C5F523533}" destId="{AD74EC69-4390-4420-8B4B-0ABBCFD4C9DB}" srcOrd="3" destOrd="0" presId="urn:microsoft.com/office/officeart/2005/8/layout/vProcess5"/>
    <dgm:cxn modelId="{D151CE88-BB45-4023-9DB5-C3F6424722B5}" type="presParOf" srcId="{EC5054C3-C13D-41F7-8BDC-C36C5F523533}" destId="{91C96FCD-28BF-483F-95DA-DDCD9C122F97}" srcOrd="4" destOrd="0" presId="urn:microsoft.com/office/officeart/2005/8/layout/vProcess5"/>
    <dgm:cxn modelId="{9F037986-F2CE-4BC9-80C6-DFA2C4099F78}" type="presParOf" srcId="{EC5054C3-C13D-41F7-8BDC-C36C5F523533}" destId="{A53789E0-7813-42A0-B783-7BE8DF50E045}" srcOrd="5" destOrd="0" presId="urn:microsoft.com/office/officeart/2005/8/layout/vProcess5"/>
    <dgm:cxn modelId="{56CD0639-CB23-4C98-B1E3-5722CBF6C13F}" type="presParOf" srcId="{EC5054C3-C13D-41F7-8BDC-C36C5F523533}" destId="{79439DEE-02F2-475F-893D-A983DE2D0665}" srcOrd="6" destOrd="0" presId="urn:microsoft.com/office/officeart/2005/8/layout/vProcess5"/>
    <dgm:cxn modelId="{48F6DA2B-3DA6-4B30-8226-89C538FBB97F}" type="presParOf" srcId="{EC5054C3-C13D-41F7-8BDC-C36C5F523533}" destId="{16EFAE6A-48C8-4E9E-8AD4-018B678EDA4E}" srcOrd="7" destOrd="0" presId="urn:microsoft.com/office/officeart/2005/8/layout/vProcess5"/>
    <dgm:cxn modelId="{784D9FDE-A5BF-4393-9180-20278D0684E4}" type="presParOf" srcId="{EC5054C3-C13D-41F7-8BDC-C36C5F523533}" destId="{5B8554B8-5700-4CED-BFA1-9974A42CF1CE}" srcOrd="8" destOrd="0" presId="urn:microsoft.com/office/officeart/2005/8/layout/vProcess5"/>
    <dgm:cxn modelId="{82B0D7D7-69CE-4C5B-B1DA-355D1771E6FE}" type="presParOf" srcId="{EC5054C3-C13D-41F7-8BDC-C36C5F523533}" destId="{39F0920A-E294-4EB1-B4B6-30267E79469D}" srcOrd="9" destOrd="0" presId="urn:microsoft.com/office/officeart/2005/8/layout/vProcess5"/>
    <dgm:cxn modelId="{01DA0877-F4A1-4383-B635-EA1A12709792}" type="presParOf" srcId="{EC5054C3-C13D-41F7-8BDC-C36C5F523533}" destId="{6D29826B-D41D-460C-AA20-3BE33AAC8F85}" srcOrd="10" destOrd="0" presId="urn:microsoft.com/office/officeart/2005/8/layout/vProcess5"/>
    <dgm:cxn modelId="{609384C1-BD49-406A-8B2E-CBA9EA7800A8}" type="presParOf" srcId="{EC5054C3-C13D-41F7-8BDC-C36C5F523533}" destId="{0C9B83B3-40CB-4701-B643-A042B7F3AA09}" srcOrd="11" destOrd="0" presId="urn:microsoft.com/office/officeart/2005/8/layout/vProcess5"/>
    <dgm:cxn modelId="{9452F35E-0149-48A9-A62D-B8A96A466D9E}" type="presParOf" srcId="{EC5054C3-C13D-41F7-8BDC-C36C5F523533}" destId="{0CE10F0B-96B2-4F8E-AB21-767B580EFA8D}" srcOrd="12" destOrd="0" presId="urn:microsoft.com/office/officeart/2005/8/layout/vProcess5"/>
    <dgm:cxn modelId="{54CFEBA1-304F-4EDA-8A79-C2252871CA1C}" type="presParOf" srcId="{EC5054C3-C13D-41F7-8BDC-C36C5F523533}" destId="{6C291338-438A-493B-A6CF-7BAD26CB33F2}" srcOrd="13" destOrd="0" presId="urn:microsoft.com/office/officeart/2005/8/layout/vProcess5"/>
    <dgm:cxn modelId="{5A5A5510-D0C6-49BE-A124-791B44FE75B3}" type="presParOf" srcId="{EC5054C3-C13D-41F7-8BDC-C36C5F523533}" destId="{B13598CE-5197-464E-8D2E-9367E2754EB3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8431105-8CD5-4559-8961-389F1453430F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10971C2-E831-42E0-B755-B3E603937880}">
      <dgm:prSet/>
      <dgm:spPr/>
      <dgm:t>
        <a:bodyPr/>
        <a:lstStyle/>
        <a:p>
          <a:pPr>
            <a:lnSpc>
              <a:spcPct val="100000"/>
            </a:lnSpc>
          </a:pPr>
          <a:r>
            <a:rPr lang="en-ZA" baseline="0"/>
            <a:t>The player control the paddle with the arrow keys.</a:t>
          </a:r>
          <a:endParaRPr lang="en-US"/>
        </a:p>
      </dgm:t>
    </dgm:pt>
    <dgm:pt modelId="{5B924445-6AED-4643-8609-0465C66F564B}" type="parTrans" cxnId="{E2091E00-A3D2-4FAF-8C0F-043376BCE2AA}">
      <dgm:prSet/>
      <dgm:spPr/>
      <dgm:t>
        <a:bodyPr/>
        <a:lstStyle/>
        <a:p>
          <a:endParaRPr lang="en-US"/>
        </a:p>
      </dgm:t>
    </dgm:pt>
    <dgm:pt modelId="{D2FD5BEF-BA06-44A2-9238-CCA652FF0A03}" type="sibTrans" cxnId="{E2091E00-A3D2-4FAF-8C0F-043376BCE2AA}">
      <dgm:prSet/>
      <dgm:spPr/>
      <dgm:t>
        <a:bodyPr/>
        <a:lstStyle/>
        <a:p>
          <a:endParaRPr lang="en-US"/>
        </a:p>
      </dgm:t>
    </dgm:pt>
    <dgm:pt modelId="{C3DE97C4-C30B-4384-895B-B769EBC018D2}">
      <dgm:prSet/>
      <dgm:spPr/>
      <dgm:t>
        <a:bodyPr/>
        <a:lstStyle/>
        <a:p>
          <a:pPr>
            <a:lnSpc>
              <a:spcPct val="100000"/>
            </a:lnSpc>
          </a:pPr>
          <a:r>
            <a:rPr lang="en-ZA" baseline="0"/>
            <a:t>The ball bounces off the paddle, destroying the bricks.</a:t>
          </a:r>
          <a:endParaRPr lang="en-US"/>
        </a:p>
      </dgm:t>
    </dgm:pt>
    <dgm:pt modelId="{7E6BD6C3-326F-469E-9947-694FE1F12A54}" type="parTrans" cxnId="{44F814E6-FDFB-4277-A471-99571C081E55}">
      <dgm:prSet/>
      <dgm:spPr/>
      <dgm:t>
        <a:bodyPr/>
        <a:lstStyle/>
        <a:p>
          <a:endParaRPr lang="en-US"/>
        </a:p>
      </dgm:t>
    </dgm:pt>
    <dgm:pt modelId="{17461A4F-75C4-43CA-BAA2-196174184CC1}" type="sibTrans" cxnId="{44F814E6-FDFB-4277-A471-99571C081E55}">
      <dgm:prSet/>
      <dgm:spPr/>
      <dgm:t>
        <a:bodyPr/>
        <a:lstStyle/>
        <a:p>
          <a:endParaRPr lang="en-US"/>
        </a:p>
      </dgm:t>
    </dgm:pt>
    <dgm:pt modelId="{37DC5879-6E55-481C-9D6C-BB2B640EBE7E}">
      <dgm:prSet/>
      <dgm:spPr/>
      <dgm:t>
        <a:bodyPr/>
        <a:lstStyle/>
        <a:p>
          <a:pPr>
            <a:lnSpc>
              <a:spcPct val="100000"/>
            </a:lnSpc>
          </a:pPr>
          <a:r>
            <a:rPr lang="en-ZA" baseline="0"/>
            <a:t>Each brick has a value point.</a:t>
          </a:r>
          <a:endParaRPr lang="en-US"/>
        </a:p>
      </dgm:t>
    </dgm:pt>
    <dgm:pt modelId="{286FA8A6-A215-4650-BF6D-7DF544D45CB3}" type="parTrans" cxnId="{828C8295-B395-4E0C-A591-961926B97AC2}">
      <dgm:prSet/>
      <dgm:spPr/>
      <dgm:t>
        <a:bodyPr/>
        <a:lstStyle/>
        <a:p>
          <a:endParaRPr lang="en-US"/>
        </a:p>
      </dgm:t>
    </dgm:pt>
    <dgm:pt modelId="{7985287C-1DCD-47D9-AD15-0A2FFC801770}" type="sibTrans" cxnId="{828C8295-B395-4E0C-A591-961926B97AC2}">
      <dgm:prSet/>
      <dgm:spPr/>
      <dgm:t>
        <a:bodyPr/>
        <a:lstStyle/>
        <a:p>
          <a:endParaRPr lang="en-US"/>
        </a:p>
      </dgm:t>
    </dgm:pt>
    <dgm:pt modelId="{553D4277-AA90-4A78-B775-F8C31C2B485C}">
      <dgm:prSet/>
      <dgm:spPr/>
      <dgm:t>
        <a:bodyPr/>
        <a:lstStyle/>
        <a:p>
          <a:pPr>
            <a:lnSpc>
              <a:spcPct val="100000"/>
            </a:lnSpc>
          </a:pPr>
          <a:r>
            <a:rPr lang="en-ZA" baseline="0"/>
            <a:t>Game ends when all the bricks are cleared or if the ball is lost.</a:t>
          </a:r>
          <a:endParaRPr lang="en-US"/>
        </a:p>
      </dgm:t>
    </dgm:pt>
    <dgm:pt modelId="{F3A38ED3-4B44-4C6A-8746-B8140E2131F9}" type="parTrans" cxnId="{6DEBE260-0C08-4EF7-8793-F3263847DAFE}">
      <dgm:prSet/>
      <dgm:spPr/>
      <dgm:t>
        <a:bodyPr/>
        <a:lstStyle/>
        <a:p>
          <a:endParaRPr lang="en-US"/>
        </a:p>
      </dgm:t>
    </dgm:pt>
    <dgm:pt modelId="{902BE679-AA55-4A84-8134-4D9655C93DE8}" type="sibTrans" cxnId="{6DEBE260-0C08-4EF7-8793-F3263847DAFE}">
      <dgm:prSet/>
      <dgm:spPr/>
      <dgm:t>
        <a:bodyPr/>
        <a:lstStyle/>
        <a:p>
          <a:endParaRPr lang="en-US"/>
        </a:p>
      </dgm:t>
    </dgm:pt>
    <dgm:pt modelId="{A887E8D0-F72F-42F7-BCFC-A489879321CD}" type="pres">
      <dgm:prSet presAssocID="{48431105-8CD5-4559-8961-389F1453430F}" presName="root" presStyleCnt="0">
        <dgm:presLayoutVars>
          <dgm:dir/>
          <dgm:resizeHandles val="exact"/>
        </dgm:presLayoutVars>
      </dgm:prSet>
      <dgm:spPr/>
    </dgm:pt>
    <dgm:pt modelId="{DBA3AD86-F5A6-41A9-996E-1D9150F29EF5}" type="pres">
      <dgm:prSet presAssocID="{310971C2-E831-42E0-B755-B3E603937880}" presName="compNode" presStyleCnt="0"/>
      <dgm:spPr/>
    </dgm:pt>
    <dgm:pt modelId="{A31E871E-C7AD-48D5-A1D5-A848D0CDC0A6}" type="pres">
      <dgm:prSet presAssocID="{310971C2-E831-42E0-B755-B3E603937880}" presName="bgRect" presStyleLbl="bgShp" presStyleIdx="0" presStyleCnt="4"/>
      <dgm:spPr/>
    </dgm:pt>
    <dgm:pt modelId="{7093A454-D642-4403-8B27-EBA45D9DFBEC}" type="pres">
      <dgm:prSet presAssocID="{310971C2-E831-42E0-B755-B3E60393788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Kayak"/>
        </a:ext>
      </dgm:extLst>
    </dgm:pt>
    <dgm:pt modelId="{8583FA09-D858-4FE5-9FE0-7942A33E689F}" type="pres">
      <dgm:prSet presAssocID="{310971C2-E831-42E0-B755-B3E603937880}" presName="spaceRect" presStyleCnt="0"/>
      <dgm:spPr/>
    </dgm:pt>
    <dgm:pt modelId="{E5A5DFB9-53EE-4207-96FA-04B7178BF4F7}" type="pres">
      <dgm:prSet presAssocID="{310971C2-E831-42E0-B755-B3E603937880}" presName="parTx" presStyleLbl="revTx" presStyleIdx="0" presStyleCnt="4">
        <dgm:presLayoutVars>
          <dgm:chMax val="0"/>
          <dgm:chPref val="0"/>
        </dgm:presLayoutVars>
      </dgm:prSet>
      <dgm:spPr/>
    </dgm:pt>
    <dgm:pt modelId="{13123829-C3A4-4D2E-A0AB-8D73C81C8880}" type="pres">
      <dgm:prSet presAssocID="{D2FD5BEF-BA06-44A2-9238-CCA652FF0A03}" presName="sibTrans" presStyleCnt="0"/>
      <dgm:spPr/>
    </dgm:pt>
    <dgm:pt modelId="{A9E23D22-A6B0-4BF3-BB80-CD63965D24B5}" type="pres">
      <dgm:prSet presAssocID="{C3DE97C4-C30B-4384-895B-B769EBC018D2}" presName="compNode" presStyleCnt="0"/>
      <dgm:spPr/>
    </dgm:pt>
    <dgm:pt modelId="{0D6BBF46-583E-4AE1-9200-8C223A8D863A}" type="pres">
      <dgm:prSet presAssocID="{C3DE97C4-C30B-4384-895B-B769EBC018D2}" presName="bgRect" presStyleLbl="bgShp" presStyleIdx="1" presStyleCnt="4"/>
      <dgm:spPr/>
    </dgm:pt>
    <dgm:pt modelId="{B37A16ED-1656-4A72-B4F2-1A6A62800F03}" type="pres">
      <dgm:prSet presAssocID="{C3DE97C4-C30B-4384-895B-B769EBC018D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ennis racket and ball"/>
        </a:ext>
      </dgm:extLst>
    </dgm:pt>
    <dgm:pt modelId="{9F4155A3-07B3-4F77-884B-37083AC2C4BD}" type="pres">
      <dgm:prSet presAssocID="{C3DE97C4-C30B-4384-895B-B769EBC018D2}" presName="spaceRect" presStyleCnt="0"/>
      <dgm:spPr/>
    </dgm:pt>
    <dgm:pt modelId="{221431E6-0C67-4877-87A4-26ADCCA0E509}" type="pres">
      <dgm:prSet presAssocID="{C3DE97C4-C30B-4384-895B-B769EBC018D2}" presName="parTx" presStyleLbl="revTx" presStyleIdx="1" presStyleCnt="4">
        <dgm:presLayoutVars>
          <dgm:chMax val="0"/>
          <dgm:chPref val="0"/>
        </dgm:presLayoutVars>
      </dgm:prSet>
      <dgm:spPr/>
    </dgm:pt>
    <dgm:pt modelId="{B0E496E5-C94A-481B-8FBB-B7EAD0E381E3}" type="pres">
      <dgm:prSet presAssocID="{17461A4F-75C4-43CA-BAA2-196174184CC1}" presName="sibTrans" presStyleCnt="0"/>
      <dgm:spPr/>
    </dgm:pt>
    <dgm:pt modelId="{73A78CA4-DAE0-42F5-9D9E-572F6A3D9E23}" type="pres">
      <dgm:prSet presAssocID="{37DC5879-6E55-481C-9D6C-BB2B640EBE7E}" presName="compNode" presStyleCnt="0"/>
      <dgm:spPr/>
    </dgm:pt>
    <dgm:pt modelId="{89118F8C-E6F0-46DE-8029-ED87DB585F78}" type="pres">
      <dgm:prSet presAssocID="{37DC5879-6E55-481C-9D6C-BB2B640EBE7E}" presName="bgRect" presStyleLbl="bgShp" presStyleIdx="2" presStyleCnt="4"/>
      <dgm:spPr/>
    </dgm:pt>
    <dgm:pt modelId="{AF2B8105-8D25-4263-A055-38CA813195C7}" type="pres">
      <dgm:prSet presAssocID="{37DC5879-6E55-481C-9D6C-BB2B640EBE7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inimize"/>
        </a:ext>
      </dgm:extLst>
    </dgm:pt>
    <dgm:pt modelId="{60DD2024-B68F-49E0-A737-FBE9E9E6E3C6}" type="pres">
      <dgm:prSet presAssocID="{37DC5879-6E55-481C-9D6C-BB2B640EBE7E}" presName="spaceRect" presStyleCnt="0"/>
      <dgm:spPr/>
    </dgm:pt>
    <dgm:pt modelId="{AB3586FE-249A-47BE-815D-FE4FFEA9D721}" type="pres">
      <dgm:prSet presAssocID="{37DC5879-6E55-481C-9D6C-BB2B640EBE7E}" presName="parTx" presStyleLbl="revTx" presStyleIdx="2" presStyleCnt="4">
        <dgm:presLayoutVars>
          <dgm:chMax val="0"/>
          <dgm:chPref val="0"/>
        </dgm:presLayoutVars>
      </dgm:prSet>
      <dgm:spPr/>
    </dgm:pt>
    <dgm:pt modelId="{2BA585C9-A073-45E1-9E9C-24215EA7D886}" type="pres">
      <dgm:prSet presAssocID="{7985287C-1DCD-47D9-AD15-0A2FFC801770}" presName="sibTrans" presStyleCnt="0"/>
      <dgm:spPr/>
    </dgm:pt>
    <dgm:pt modelId="{92B4BFB3-F5DB-4B8E-8E72-7A58D4A4D310}" type="pres">
      <dgm:prSet presAssocID="{553D4277-AA90-4A78-B775-F8C31C2B485C}" presName="compNode" presStyleCnt="0"/>
      <dgm:spPr/>
    </dgm:pt>
    <dgm:pt modelId="{2CB6BF56-EF14-49DF-B7BE-5FE68947EDAF}" type="pres">
      <dgm:prSet presAssocID="{553D4277-AA90-4A78-B775-F8C31C2B485C}" presName="bgRect" presStyleLbl="bgShp" presStyleIdx="3" presStyleCnt="4"/>
      <dgm:spPr/>
    </dgm:pt>
    <dgm:pt modelId="{5FE1ED31-3BC2-4E8D-877D-3811C8B66D66}" type="pres">
      <dgm:prSet presAssocID="{553D4277-AA90-4A78-B775-F8C31C2B485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occer"/>
        </a:ext>
      </dgm:extLst>
    </dgm:pt>
    <dgm:pt modelId="{0673E80D-D67E-4666-8DE3-24549294E029}" type="pres">
      <dgm:prSet presAssocID="{553D4277-AA90-4A78-B775-F8C31C2B485C}" presName="spaceRect" presStyleCnt="0"/>
      <dgm:spPr/>
    </dgm:pt>
    <dgm:pt modelId="{CF481CA7-7A26-4B25-8BF0-883CBF277848}" type="pres">
      <dgm:prSet presAssocID="{553D4277-AA90-4A78-B775-F8C31C2B485C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E2091E00-A3D2-4FAF-8C0F-043376BCE2AA}" srcId="{48431105-8CD5-4559-8961-389F1453430F}" destId="{310971C2-E831-42E0-B755-B3E603937880}" srcOrd="0" destOrd="0" parTransId="{5B924445-6AED-4643-8609-0465C66F564B}" sibTransId="{D2FD5BEF-BA06-44A2-9238-CCA652FF0A03}"/>
    <dgm:cxn modelId="{6DEBE260-0C08-4EF7-8793-F3263847DAFE}" srcId="{48431105-8CD5-4559-8961-389F1453430F}" destId="{553D4277-AA90-4A78-B775-F8C31C2B485C}" srcOrd="3" destOrd="0" parTransId="{F3A38ED3-4B44-4C6A-8746-B8140E2131F9}" sibTransId="{902BE679-AA55-4A84-8134-4D9655C93DE8}"/>
    <dgm:cxn modelId="{0F7F4C75-A052-4C6D-BD7D-EDE0FD477299}" type="presOf" srcId="{48431105-8CD5-4559-8961-389F1453430F}" destId="{A887E8D0-F72F-42F7-BCFC-A489879321CD}" srcOrd="0" destOrd="0" presId="urn:microsoft.com/office/officeart/2018/2/layout/IconVerticalSolidList"/>
    <dgm:cxn modelId="{828C8295-B395-4E0C-A591-961926B97AC2}" srcId="{48431105-8CD5-4559-8961-389F1453430F}" destId="{37DC5879-6E55-481C-9D6C-BB2B640EBE7E}" srcOrd="2" destOrd="0" parTransId="{286FA8A6-A215-4650-BF6D-7DF544D45CB3}" sibTransId="{7985287C-1DCD-47D9-AD15-0A2FFC801770}"/>
    <dgm:cxn modelId="{84A831B5-3FD4-4FAF-94D6-949DD9FE6107}" type="presOf" srcId="{37DC5879-6E55-481C-9D6C-BB2B640EBE7E}" destId="{AB3586FE-249A-47BE-815D-FE4FFEA9D721}" srcOrd="0" destOrd="0" presId="urn:microsoft.com/office/officeart/2018/2/layout/IconVerticalSolidList"/>
    <dgm:cxn modelId="{C52771B8-4038-4C81-966B-2B9A9DACECDD}" type="presOf" srcId="{310971C2-E831-42E0-B755-B3E603937880}" destId="{E5A5DFB9-53EE-4207-96FA-04B7178BF4F7}" srcOrd="0" destOrd="0" presId="urn:microsoft.com/office/officeart/2018/2/layout/IconVerticalSolidList"/>
    <dgm:cxn modelId="{CFF771E1-F3B3-4056-BC06-7030A94F2442}" type="presOf" srcId="{553D4277-AA90-4A78-B775-F8C31C2B485C}" destId="{CF481CA7-7A26-4B25-8BF0-883CBF277848}" srcOrd="0" destOrd="0" presId="urn:microsoft.com/office/officeart/2018/2/layout/IconVerticalSolidList"/>
    <dgm:cxn modelId="{44F814E6-FDFB-4277-A471-99571C081E55}" srcId="{48431105-8CD5-4559-8961-389F1453430F}" destId="{C3DE97C4-C30B-4384-895B-B769EBC018D2}" srcOrd="1" destOrd="0" parTransId="{7E6BD6C3-326F-469E-9947-694FE1F12A54}" sibTransId="{17461A4F-75C4-43CA-BAA2-196174184CC1}"/>
    <dgm:cxn modelId="{1D2706F1-AF23-4878-855F-BAB9B8CA33F5}" type="presOf" srcId="{C3DE97C4-C30B-4384-895B-B769EBC018D2}" destId="{221431E6-0C67-4877-87A4-26ADCCA0E509}" srcOrd="0" destOrd="0" presId="urn:microsoft.com/office/officeart/2018/2/layout/IconVerticalSolidList"/>
    <dgm:cxn modelId="{0F8E23AD-D579-4EFF-816B-0B6F2DED3D7A}" type="presParOf" srcId="{A887E8D0-F72F-42F7-BCFC-A489879321CD}" destId="{DBA3AD86-F5A6-41A9-996E-1D9150F29EF5}" srcOrd="0" destOrd="0" presId="urn:microsoft.com/office/officeart/2018/2/layout/IconVerticalSolidList"/>
    <dgm:cxn modelId="{F3F2873D-6B66-4900-8F7F-5661077AD5FA}" type="presParOf" srcId="{DBA3AD86-F5A6-41A9-996E-1D9150F29EF5}" destId="{A31E871E-C7AD-48D5-A1D5-A848D0CDC0A6}" srcOrd="0" destOrd="0" presId="urn:microsoft.com/office/officeart/2018/2/layout/IconVerticalSolidList"/>
    <dgm:cxn modelId="{448C3E5A-E10F-45E6-B835-86ABDEA60F94}" type="presParOf" srcId="{DBA3AD86-F5A6-41A9-996E-1D9150F29EF5}" destId="{7093A454-D642-4403-8B27-EBA45D9DFBEC}" srcOrd="1" destOrd="0" presId="urn:microsoft.com/office/officeart/2018/2/layout/IconVerticalSolidList"/>
    <dgm:cxn modelId="{A1AAE8F7-F40B-4915-BBB8-84E43FCF90DE}" type="presParOf" srcId="{DBA3AD86-F5A6-41A9-996E-1D9150F29EF5}" destId="{8583FA09-D858-4FE5-9FE0-7942A33E689F}" srcOrd="2" destOrd="0" presId="urn:microsoft.com/office/officeart/2018/2/layout/IconVerticalSolidList"/>
    <dgm:cxn modelId="{3A97FAE0-5F77-433D-A42E-2111EA023689}" type="presParOf" srcId="{DBA3AD86-F5A6-41A9-996E-1D9150F29EF5}" destId="{E5A5DFB9-53EE-4207-96FA-04B7178BF4F7}" srcOrd="3" destOrd="0" presId="urn:microsoft.com/office/officeart/2018/2/layout/IconVerticalSolidList"/>
    <dgm:cxn modelId="{88795EF0-80FF-4D6D-B852-613A60394971}" type="presParOf" srcId="{A887E8D0-F72F-42F7-BCFC-A489879321CD}" destId="{13123829-C3A4-4D2E-A0AB-8D73C81C8880}" srcOrd="1" destOrd="0" presId="urn:microsoft.com/office/officeart/2018/2/layout/IconVerticalSolidList"/>
    <dgm:cxn modelId="{CD7F68A3-05FE-44C4-A118-8C2BF85105A7}" type="presParOf" srcId="{A887E8D0-F72F-42F7-BCFC-A489879321CD}" destId="{A9E23D22-A6B0-4BF3-BB80-CD63965D24B5}" srcOrd="2" destOrd="0" presId="urn:microsoft.com/office/officeart/2018/2/layout/IconVerticalSolidList"/>
    <dgm:cxn modelId="{DF88B99D-11B0-4CBA-9E94-E91BB86B948F}" type="presParOf" srcId="{A9E23D22-A6B0-4BF3-BB80-CD63965D24B5}" destId="{0D6BBF46-583E-4AE1-9200-8C223A8D863A}" srcOrd="0" destOrd="0" presId="urn:microsoft.com/office/officeart/2018/2/layout/IconVerticalSolidList"/>
    <dgm:cxn modelId="{1DE4BED4-F091-4122-8539-51FF05EED097}" type="presParOf" srcId="{A9E23D22-A6B0-4BF3-BB80-CD63965D24B5}" destId="{B37A16ED-1656-4A72-B4F2-1A6A62800F03}" srcOrd="1" destOrd="0" presId="urn:microsoft.com/office/officeart/2018/2/layout/IconVerticalSolidList"/>
    <dgm:cxn modelId="{6F0E5146-0541-485E-B623-5060C5A93DD7}" type="presParOf" srcId="{A9E23D22-A6B0-4BF3-BB80-CD63965D24B5}" destId="{9F4155A3-07B3-4F77-884B-37083AC2C4BD}" srcOrd="2" destOrd="0" presId="urn:microsoft.com/office/officeart/2018/2/layout/IconVerticalSolidList"/>
    <dgm:cxn modelId="{A0A4745C-098F-45A6-8EA8-2704700F0501}" type="presParOf" srcId="{A9E23D22-A6B0-4BF3-BB80-CD63965D24B5}" destId="{221431E6-0C67-4877-87A4-26ADCCA0E509}" srcOrd="3" destOrd="0" presId="urn:microsoft.com/office/officeart/2018/2/layout/IconVerticalSolidList"/>
    <dgm:cxn modelId="{55ED585C-0C1F-45C2-80F1-60CF64083D7E}" type="presParOf" srcId="{A887E8D0-F72F-42F7-BCFC-A489879321CD}" destId="{B0E496E5-C94A-481B-8FBB-B7EAD0E381E3}" srcOrd="3" destOrd="0" presId="urn:microsoft.com/office/officeart/2018/2/layout/IconVerticalSolidList"/>
    <dgm:cxn modelId="{F2E6BB3B-212A-4CF8-81FA-E11E71633761}" type="presParOf" srcId="{A887E8D0-F72F-42F7-BCFC-A489879321CD}" destId="{73A78CA4-DAE0-42F5-9D9E-572F6A3D9E23}" srcOrd="4" destOrd="0" presId="urn:microsoft.com/office/officeart/2018/2/layout/IconVerticalSolidList"/>
    <dgm:cxn modelId="{90BC2ADF-7E87-4477-9B7C-A8C52342EC3E}" type="presParOf" srcId="{73A78CA4-DAE0-42F5-9D9E-572F6A3D9E23}" destId="{89118F8C-E6F0-46DE-8029-ED87DB585F78}" srcOrd="0" destOrd="0" presId="urn:microsoft.com/office/officeart/2018/2/layout/IconVerticalSolidList"/>
    <dgm:cxn modelId="{6C071DF8-A39B-4EF5-8622-DEA1A4B87D50}" type="presParOf" srcId="{73A78CA4-DAE0-42F5-9D9E-572F6A3D9E23}" destId="{AF2B8105-8D25-4263-A055-38CA813195C7}" srcOrd="1" destOrd="0" presId="urn:microsoft.com/office/officeart/2018/2/layout/IconVerticalSolidList"/>
    <dgm:cxn modelId="{3DD6DFA4-F29D-4050-9A87-53DA133E37D9}" type="presParOf" srcId="{73A78CA4-DAE0-42F5-9D9E-572F6A3D9E23}" destId="{60DD2024-B68F-49E0-A737-FBE9E9E6E3C6}" srcOrd="2" destOrd="0" presId="urn:microsoft.com/office/officeart/2018/2/layout/IconVerticalSolidList"/>
    <dgm:cxn modelId="{3C767D99-A33E-4F19-B999-36540942C255}" type="presParOf" srcId="{73A78CA4-DAE0-42F5-9D9E-572F6A3D9E23}" destId="{AB3586FE-249A-47BE-815D-FE4FFEA9D721}" srcOrd="3" destOrd="0" presId="urn:microsoft.com/office/officeart/2018/2/layout/IconVerticalSolidList"/>
    <dgm:cxn modelId="{1722D000-60B9-4811-8497-226946F39408}" type="presParOf" srcId="{A887E8D0-F72F-42F7-BCFC-A489879321CD}" destId="{2BA585C9-A073-45E1-9E9C-24215EA7D886}" srcOrd="5" destOrd="0" presId="urn:microsoft.com/office/officeart/2018/2/layout/IconVerticalSolidList"/>
    <dgm:cxn modelId="{66F3CC04-5BF7-4DCE-84FA-4860A48E1C42}" type="presParOf" srcId="{A887E8D0-F72F-42F7-BCFC-A489879321CD}" destId="{92B4BFB3-F5DB-4B8E-8E72-7A58D4A4D310}" srcOrd="6" destOrd="0" presId="urn:microsoft.com/office/officeart/2018/2/layout/IconVerticalSolidList"/>
    <dgm:cxn modelId="{E015804D-3728-4A0D-9553-75018BD21BD2}" type="presParOf" srcId="{92B4BFB3-F5DB-4B8E-8E72-7A58D4A4D310}" destId="{2CB6BF56-EF14-49DF-B7BE-5FE68947EDAF}" srcOrd="0" destOrd="0" presId="urn:microsoft.com/office/officeart/2018/2/layout/IconVerticalSolidList"/>
    <dgm:cxn modelId="{3567CC30-F9D2-4424-889D-C971D397AC15}" type="presParOf" srcId="{92B4BFB3-F5DB-4B8E-8E72-7A58D4A4D310}" destId="{5FE1ED31-3BC2-4E8D-877D-3811C8B66D66}" srcOrd="1" destOrd="0" presId="urn:microsoft.com/office/officeart/2018/2/layout/IconVerticalSolidList"/>
    <dgm:cxn modelId="{FEF0FD3B-50C0-4DFF-B9E0-22B5E5DC58FD}" type="presParOf" srcId="{92B4BFB3-F5DB-4B8E-8E72-7A58D4A4D310}" destId="{0673E80D-D67E-4666-8DE3-24549294E029}" srcOrd="2" destOrd="0" presId="urn:microsoft.com/office/officeart/2018/2/layout/IconVerticalSolidList"/>
    <dgm:cxn modelId="{547DF469-47A2-4DE1-83DA-DFCE85AB3FF1}" type="presParOf" srcId="{92B4BFB3-F5DB-4B8E-8E72-7A58D4A4D310}" destId="{CF481CA7-7A26-4B25-8BF0-883CBF27784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F360D6C-C40F-4777-B43C-8541798D2390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2A1BF57-9B4E-4D7D-AC47-5038714CD818}">
      <dgm:prSet/>
      <dgm:spPr/>
      <dgm:t>
        <a:bodyPr/>
        <a:lstStyle/>
        <a:p>
          <a:r>
            <a:rPr lang="en-ZA" baseline="0"/>
            <a:t>The snake moves horizontally or vertically, one cell at a time.</a:t>
          </a:r>
          <a:endParaRPr lang="en-US"/>
        </a:p>
      </dgm:t>
    </dgm:pt>
    <dgm:pt modelId="{8C495401-4536-4F42-A85F-8740254B173E}" type="parTrans" cxnId="{0A622D4C-73C8-4EFF-931A-71285F6969D2}">
      <dgm:prSet/>
      <dgm:spPr/>
      <dgm:t>
        <a:bodyPr/>
        <a:lstStyle/>
        <a:p>
          <a:endParaRPr lang="en-US"/>
        </a:p>
      </dgm:t>
    </dgm:pt>
    <dgm:pt modelId="{54EF586A-AA9F-4450-8A6C-92333940090C}" type="sibTrans" cxnId="{0A622D4C-73C8-4EFF-931A-71285F6969D2}">
      <dgm:prSet/>
      <dgm:spPr/>
      <dgm:t>
        <a:bodyPr/>
        <a:lstStyle/>
        <a:p>
          <a:endParaRPr lang="en-US"/>
        </a:p>
      </dgm:t>
    </dgm:pt>
    <dgm:pt modelId="{D8F4D6A0-EB7E-4E24-A569-29519033EC05}">
      <dgm:prSet/>
      <dgm:spPr/>
      <dgm:t>
        <a:bodyPr/>
        <a:lstStyle/>
        <a:p>
          <a:r>
            <a:rPr lang="en-ZA" baseline="0"/>
            <a:t>The player controls the snake using the arrow keys.</a:t>
          </a:r>
          <a:endParaRPr lang="en-US"/>
        </a:p>
      </dgm:t>
    </dgm:pt>
    <dgm:pt modelId="{79906F02-3387-4667-BF50-C500BA96E702}" type="parTrans" cxnId="{7F1CDDD7-B200-482E-88E5-3EFAC4DF3013}">
      <dgm:prSet/>
      <dgm:spPr/>
      <dgm:t>
        <a:bodyPr/>
        <a:lstStyle/>
        <a:p>
          <a:endParaRPr lang="en-US"/>
        </a:p>
      </dgm:t>
    </dgm:pt>
    <dgm:pt modelId="{17800BA3-86C1-4EE3-87F5-14110E6854CB}" type="sibTrans" cxnId="{7F1CDDD7-B200-482E-88E5-3EFAC4DF3013}">
      <dgm:prSet/>
      <dgm:spPr/>
      <dgm:t>
        <a:bodyPr/>
        <a:lstStyle/>
        <a:p>
          <a:endParaRPr lang="en-US"/>
        </a:p>
      </dgm:t>
    </dgm:pt>
    <dgm:pt modelId="{7A54B28F-1801-4E48-A806-2B5961C58954}">
      <dgm:prSet/>
      <dgm:spPr/>
      <dgm:t>
        <a:bodyPr/>
        <a:lstStyle/>
        <a:p>
          <a:r>
            <a:rPr lang="en-ZA" baseline="0"/>
            <a:t>The snake must eat the apples to increase the length of the snake and the score.</a:t>
          </a:r>
          <a:endParaRPr lang="en-US"/>
        </a:p>
      </dgm:t>
    </dgm:pt>
    <dgm:pt modelId="{95243146-2877-4999-BDEF-834BE71E3657}" type="parTrans" cxnId="{ACF9788D-00D0-4A61-A811-04D4F5AE0C3C}">
      <dgm:prSet/>
      <dgm:spPr/>
      <dgm:t>
        <a:bodyPr/>
        <a:lstStyle/>
        <a:p>
          <a:endParaRPr lang="en-US"/>
        </a:p>
      </dgm:t>
    </dgm:pt>
    <dgm:pt modelId="{34143932-0191-42D0-ADE1-F636B185DCA0}" type="sibTrans" cxnId="{ACF9788D-00D0-4A61-A811-04D4F5AE0C3C}">
      <dgm:prSet/>
      <dgm:spPr/>
      <dgm:t>
        <a:bodyPr/>
        <a:lstStyle/>
        <a:p>
          <a:endParaRPr lang="en-US"/>
        </a:p>
      </dgm:t>
    </dgm:pt>
    <dgm:pt modelId="{C27F22F4-4C8A-4CB7-BACC-C4CB75CA548B}">
      <dgm:prSet/>
      <dgm:spPr/>
      <dgm:t>
        <a:bodyPr/>
        <a:lstStyle/>
        <a:p>
          <a:r>
            <a:rPr lang="en-ZA" baseline="0"/>
            <a:t>The games ends when the snake collides with walls or with itself.</a:t>
          </a:r>
          <a:endParaRPr lang="en-US"/>
        </a:p>
      </dgm:t>
    </dgm:pt>
    <dgm:pt modelId="{D29CE562-34C4-4B5C-B85E-DA18FE110542}" type="parTrans" cxnId="{99865690-4512-4822-B36C-2D2FEAE5825C}">
      <dgm:prSet/>
      <dgm:spPr/>
      <dgm:t>
        <a:bodyPr/>
        <a:lstStyle/>
        <a:p>
          <a:endParaRPr lang="en-US"/>
        </a:p>
      </dgm:t>
    </dgm:pt>
    <dgm:pt modelId="{459896C4-0E0F-4DA9-BF84-9C8A0BBC442E}" type="sibTrans" cxnId="{99865690-4512-4822-B36C-2D2FEAE5825C}">
      <dgm:prSet/>
      <dgm:spPr/>
      <dgm:t>
        <a:bodyPr/>
        <a:lstStyle/>
        <a:p>
          <a:endParaRPr lang="en-US"/>
        </a:p>
      </dgm:t>
    </dgm:pt>
    <dgm:pt modelId="{E81E2F5F-6362-4C93-AA0E-EF669678222B}" type="pres">
      <dgm:prSet presAssocID="{7F360D6C-C40F-4777-B43C-8541798D2390}" presName="outerComposite" presStyleCnt="0">
        <dgm:presLayoutVars>
          <dgm:chMax val="5"/>
          <dgm:dir/>
          <dgm:resizeHandles val="exact"/>
        </dgm:presLayoutVars>
      </dgm:prSet>
      <dgm:spPr/>
    </dgm:pt>
    <dgm:pt modelId="{15CA9BA2-0976-462F-B014-F73F03CC849E}" type="pres">
      <dgm:prSet presAssocID="{7F360D6C-C40F-4777-B43C-8541798D2390}" presName="dummyMaxCanvas" presStyleCnt="0">
        <dgm:presLayoutVars/>
      </dgm:prSet>
      <dgm:spPr/>
    </dgm:pt>
    <dgm:pt modelId="{7B367FBC-8AB5-4989-B0E0-B7A597CFF488}" type="pres">
      <dgm:prSet presAssocID="{7F360D6C-C40F-4777-B43C-8541798D2390}" presName="FourNodes_1" presStyleLbl="node1" presStyleIdx="0" presStyleCnt="4">
        <dgm:presLayoutVars>
          <dgm:bulletEnabled val="1"/>
        </dgm:presLayoutVars>
      </dgm:prSet>
      <dgm:spPr/>
    </dgm:pt>
    <dgm:pt modelId="{2790EA78-D243-4B86-9F7B-8A3DCE7855BC}" type="pres">
      <dgm:prSet presAssocID="{7F360D6C-C40F-4777-B43C-8541798D2390}" presName="FourNodes_2" presStyleLbl="node1" presStyleIdx="1" presStyleCnt="4">
        <dgm:presLayoutVars>
          <dgm:bulletEnabled val="1"/>
        </dgm:presLayoutVars>
      </dgm:prSet>
      <dgm:spPr/>
    </dgm:pt>
    <dgm:pt modelId="{972EFF86-D829-4BFF-B697-AF97971D4041}" type="pres">
      <dgm:prSet presAssocID="{7F360D6C-C40F-4777-B43C-8541798D2390}" presName="FourNodes_3" presStyleLbl="node1" presStyleIdx="2" presStyleCnt="4">
        <dgm:presLayoutVars>
          <dgm:bulletEnabled val="1"/>
        </dgm:presLayoutVars>
      </dgm:prSet>
      <dgm:spPr/>
    </dgm:pt>
    <dgm:pt modelId="{CD4F830E-61D0-483A-B577-7E1B02EA40B1}" type="pres">
      <dgm:prSet presAssocID="{7F360D6C-C40F-4777-B43C-8541798D2390}" presName="FourNodes_4" presStyleLbl="node1" presStyleIdx="3" presStyleCnt="4">
        <dgm:presLayoutVars>
          <dgm:bulletEnabled val="1"/>
        </dgm:presLayoutVars>
      </dgm:prSet>
      <dgm:spPr/>
    </dgm:pt>
    <dgm:pt modelId="{E9E74D62-D107-4FE8-BBA3-4FB2073DE10B}" type="pres">
      <dgm:prSet presAssocID="{7F360D6C-C40F-4777-B43C-8541798D2390}" presName="FourConn_1-2" presStyleLbl="fgAccFollowNode1" presStyleIdx="0" presStyleCnt="3">
        <dgm:presLayoutVars>
          <dgm:bulletEnabled val="1"/>
        </dgm:presLayoutVars>
      </dgm:prSet>
      <dgm:spPr/>
    </dgm:pt>
    <dgm:pt modelId="{D39F6215-8A5C-435F-8D80-CFF61104E38B}" type="pres">
      <dgm:prSet presAssocID="{7F360D6C-C40F-4777-B43C-8541798D2390}" presName="FourConn_2-3" presStyleLbl="fgAccFollowNode1" presStyleIdx="1" presStyleCnt="3">
        <dgm:presLayoutVars>
          <dgm:bulletEnabled val="1"/>
        </dgm:presLayoutVars>
      </dgm:prSet>
      <dgm:spPr/>
    </dgm:pt>
    <dgm:pt modelId="{74744A1A-42E8-4DF8-B09B-2992030BFA0C}" type="pres">
      <dgm:prSet presAssocID="{7F360D6C-C40F-4777-B43C-8541798D2390}" presName="FourConn_3-4" presStyleLbl="fgAccFollowNode1" presStyleIdx="2" presStyleCnt="3">
        <dgm:presLayoutVars>
          <dgm:bulletEnabled val="1"/>
        </dgm:presLayoutVars>
      </dgm:prSet>
      <dgm:spPr/>
    </dgm:pt>
    <dgm:pt modelId="{0138D256-4375-4D1E-BACA-DE63153E58C8}" type="pres">
      <dgm:prSet presAssocID="{7F360D6C-C40F-4777-B43C-8541798D2390}" presName="FourNodes_1_text" presStyleLbl="node1" presStyleIdx="3" presStyleCnt="4">
        <dgm:presLayoutVars>
          <dgm:bulletEnabled val="1"/>
        </dgm:presLayoutVars>
      </dgm:prSet>
      <dgm:spPr/>
    </dgm:pt>
    <dgm:pt modelId="{5269C660-53DD-4743-A887-3E554DEEC76E}" type="pres">
      <dgm:prSet presAssocID="{7F360D6C-C40F-4777-B43C-8541798D2390}" presName="FourNodes_2_text" presStyleLbl="node1" presStyleIdx="3" presStyleCnt="4">
        <dgm:presLayoutVars>
          <dgm:bulletEnabled val="1"/>
        </dgm:presLayoutVars>
      </dgm:prSet>
      <dgm:spPr/>
    </dgm:pt>
    <dgm:pt modelId="{608B501D-F2AE-47C2-AC5C-28B9E2A6222C}" type="pres">
      <dgm:prSet presAssocID="{7F360D6C-C40F-4777-B43C-8541798D2390}" presName="FourNodes_3_text" presStyleLbl="node1" presStyleIdx="3" presStyleCnt="4">
        <dgm:presLayoutVars>
          <dgm:bulletEnabled val="1"/>
        </dgm:presLayoutVars>
      </dgm:prSet>
      <dgm:spPr/>
    </dgm:pt>
    <dgm:pt modelId="{278228BF-5E0E-4B7D-B94D-046163847CC2}" type="pres">
      <dgm:prSet presAssocID="{7F360D6C-C40F-4777-B43C-8541798D2390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E79C2208-FB55-45B6-922E-CA5F89B84C07}" type="presOf" srcId="{C27F22F4-4C8A-4CB7-BACC-C4CB75CA548B}" destId="{CD4F830E-61D0-483A-B577-7E1B02EA40B1}" srcOrd="0" destOrd="0" presId="urn:microsoft.com/office/officeart/2005/8/layout/vProcess5"/>
    <dgm:cxn modelId="{D126C11C-CB8C-4D08-AEC3-E1E826E18518}" type="presOf" srcId="{7F360D6C-C40F-4777-B43C-8541798D2390}" destId="{E81E2F5F-6362-4C93-AA0E-EF669678222B}" srcOrd="0" destOrd="0" presId="urn:microsoft.com/office/officeart/2005/8/layout/vProcess5"/>
    <dgm:cxn modelId="{1751571D-54AF-48DF-9D97-CA46504C99C3}" type="presOf" srcId="{52A1BF57-9B4E-4D7D-AC47-5038714CD818}" destId="{0138D256-4375-4D1E-BACA-DE63153E58C8}" srcOrd="1" destOrd="0" presId="urn:microsoft.com/office/officeart/2005/8/layout/vProcess5"/>
    <dgm:cxn modelId="{64E2CC21-4EE4-40F0-9C03-DB20B45EA128}" type="presOf" srcId="{54EF586A-AA9F-4450-8A6C-92333940090C}" destId="{E9E74D62-D107-4FE8-BBA3-4FB2073DE10B}" srcOrd="0" destOrd="0" presId="urn:microsoft.com/office/officeart/2005/8/layout/vProcess5"/>
    <dgm:cxn modelId="{EFB68139-5927-49B4-8462-2B2A1C7B2DAE}" type="presOf" srcId="{52A1BF57-9B4E-4D7D-AC47-5038714CD818}" destId="{7B367FBC-8AB5-4989-B0E0-B7A597CFF488}" srcOrd="0" destOrd="0" presId="urn:microsoft.com/office/officeart/2005/8/layout/vProcess5"/>
    <dgm:cxn modelId="{27A1EF42-AC56-4850-A080-30F475C0B68C}" type="presOf" srcId="{7A54B28F-1801-4E48-A806-2B5961C58954}" destId="{972EFF86-D829-4BFF-B697-AF97971D4041}" srcOrd="0" destOrd="0" presId="urn:microsoft.com/office/officeart/2005/8/layout/vProcess5"/>
    <dgm:cxn modelId="{48B82166-AFFD-4D57-915E-BC10F3A2AE5E}" type="presOf" srcId="{C27F22F4-4C8A-4CB7-BACC-C4CB75CA548B}" destId="{278228BF-5E0E-4B7D-B94D-046163847CC2}" srcOrd="1" destOrd="0" presId="urn:microsoft.com/office/officeart/2005/8/layout/vProcess5"/>
    <dgm:cxn modelId="{0A622D4C-73C8-4EFF-931A-71285F6969D2}" srcId="{7F360D6C-C40F-4777-B43C-8541798D2390}" destId="{52A1BF57-9B4E-4D7D-AC47-5038714CD818}" srcOrd="0" destOrd="0" parTransId="{8C495401-4536-4F42-A85F-8740254B173E}" sibTransId="{54EF586A-AA9F-4450-8A6C-92333940090C}"/>
    <dgm:cxn modelId="{41E4C873-22A7-4DF1-8E85-E3356D916577}" type="presOf" srcId="{34143932-0191-42D0-ADE1-F636B185DCA0}" destId="{74744A1A-42E8-4DF8-B09B-2992030BFA0C}" srcOrd="0" destOrd="0" presId="urn:microsoft.com/office/officeart/2005/8/layout/vProcess5"/>
    <dgm:cxn modelId="{8F96E357-092F-45F6-940E-906DC8D83643}" type="presOf" srcId="{D8F4D6A0-EB7E-4E24-A569-29519033EC05}" destId="{5269C660-53DD-4743-A887-3E554DEEC76E}" srcOrd="1" destOrd="0" presId="urn:microsoft.com/office/officeart/2005/8/layout/vProcess5"/>
    <dgm:cxn modelId="{05CF438D-6E55-4576-A884-E4C86C058FF0}" type="presOf" srcId="{D8F4D6A0-EB7E-4E24-A569-29519033EC05}" destId="{2790EA78-D243-4B86-9F7B-8A3DCE7855BC}" srcOrd="0" destOrd="0" presId="urn:microsoft.com/office/officeart/2005/8/layout/vProcess5"/>
    <dgm:cxn modelId="{ACF9788D-00D0-4A61-A811-04D4F5AE0C3C}" srcId="{7F360D6C-C40F-4777-B43C-8541798D2390}" destId="{7A54B28F-1801-4E48-A806-2B5961C58954}" srcOrd="2" destOrd="0" parTransId="{95243146-2877-4999-BDEF-834BE71E3657}" sibTransId="{34143932-0191-42D0-ADE1-F636B185DCA0}"/>
    <dgm:cxn modelId="{99865690-4512-4822-B36C-2D2FEAE5825C}" srcId="{7F360D6C-C40F-4777-B43C-8541798D2390}" destId="{C27F22F4-4C8A-4CB7-BACC-C4CB75CA548B}" srcOrd="3" destOrd="0" parTransId="{D29CE562-34C4-4B5C-B85E-DA18FE110542}" sibTransId="{459896C4-0E0F-4DA9-BF84-9C8A0BBC442E}"/>
    <dgm:cxn modelId="{99B4C999-C6A9-4650-80D7-2E54130F33AD}" type="presOf" srcId="{7A54B28F-1801-4E48-A806-2B5961C58954}" destId="{608B501D-F2AE-47C2-AC5C-28B9E2A6222C}" srcOrd="1" destOrd="0" presId="urn:microsoft.com/office/officeart/2005/8/layout/vProcess5"/>
    <dgm:cxn modelId="{98B4AAD1-2B80-48EB-8145-3EAA1BC510E4}" type="presOf" srcId="{17800BA3-86C1-4EE3-87F5-14110E6854CB}" destId="{D39F6215-8A5C-435F-8D80-CFF61104E38B}" srcOrd="0" destOrd="0" presId="urn:microsoft.com/office/officeart/2005/8/layout/vProcess5"/>
    <dgm:cxn modelId="{7F1CDDD7-B200-482E-88E5-3EFAC4DF3013}" srcId="{7F360D6C-C40F-4777-B43C-8541798D2390}" destId="{D8F4D6A0-EB7E-4E24-A569-29519033EC05}" srcOrd="1" destOrd="0" parTransId="{79906F02-3387-4667-BF50-C500BA96E702}" sibTransId="{17800BA3-86C1-4EE3-87F5-14110E6854CB}"/>
    <dgm:cxn modelId="{AFC7B684-E162-49CC-AB5E-639AF03403EA}" type="presParOf" srcId="{E81E2F5F-6362-4C93-AA0E-EF669678222B}" destId="{15CA9BA2-0976-462F-B014-F73F03CC849E}" srcOrd="0" destOrd="0" presId="urn:microsoft.com/office/officeart/2005/8/layout/vProcess5"/>
    <dgm:cxn modelId="{DF2B0631-EE97-4683-BABC-5835E25B7711}" type="presParOf" srcId="{E81E2F5F-6362-4C93-AA0E-EF669678222B}" destId="{7B367FBC-8AB5-4989-B0E0-B7A597CFF488}" srcOrd="1" destOrd="0" presId="urn:microsoft.com/office/officeart/2005/8/layout/vProcess5"/>
    <dgm:cxn modelId="{39409FA7-1644-4F89-94FA-3F82ADB03529}" type="presParOf" srcId="{E81E2F5F-6362-4C93-AA0E-EF669678222B}" destId="{2790EA78-D243-4B86-9F7B-8A3DCE7855BC}" srcOrd="2" destOrd="0" presId="urn:microsoft.com/office/officeart/2005/8/layout/vProcess5"/>
    <dgm:cxn modelId="{AB448C26-E6C8-4FC4-B5A4-A431154211E6}" type="presParOf" srcId="{E81E2F5F-6362-4C93-AA0E-EF669678222B}" destId="{972EFF86-D829-4BFF-B697-AF97971D4041}" srcOrd="3" destOrd="0" presId="urn:microsoft.com/office/officeart/2005/8/layout/vProcess5"/>
    <dgm:cxn modelId="{E6317361-845E-4190-9FE1-00D73598F32E}" type="presParOf" srcId="{E81E2F5F-6362-4C93-AA0E-EF669678222B}" destId="{CD4F830E-61D0-483A-B577-7E1B02EA40B1}" srcOrd="4" destOrd="0" presId="urn:microsoft.com/office/officeart/2005/8/layout/vProcess5"/>
    <dgm:cxn modelId="{61E60351-F1F5-4F72-B3C1-68FB62657CBD}" type="presParOf" srcId="{E81E2F5F-6362-4C93-AA0E-EF669678222B}" destId="{E9E74D62-D107-4FE8-BBA3-4FB2073DE10B}" srcOrd="5" destOrd="0" presId="urn:microsoft.com/office/officeart/2005/8/layout/vProcess5"/>
    <dgm:cxn modelId="{9ACE6C82-AB96-43C4-9C21-EF15589C8F4D}" type="presParOf" srcId="{E81E2F5F-6362-4C93-AA0E-EF669678222B}" destId="{D39F6215-8A5C-435F-8D80-CFF61104E38B}" srcOrd="6" destOrd="0" presId="urn:microsoft.com/office/officeart/2005/8/layout/vProcess5"/>
    <dgm:cxn modelId="{DA89086D-7D87-4854-B818-A980D58C86DF}" type="presParOf" srcId="{E81E2F5F-6362-4C93-AA0E-EF669678222B}" destId="{74744A1A-42E8-4DF8-B09B-2992030BFA0C}" srcOrd="7" destOrd="0" presId="urn:microsoft.com/office/officeart/2005/8/layout/vProcess5"/>
    <dgm:cxn modelId="{CDCFF133-63F8-46A4-8BD7-3B674C88211A}" type="presParOf" srcId="{E81E2F5F-6362-4C93-AA0E-EF669678222B}" destId="{0138D256-4375-4D1E-BACA-DE63153E58C8}" srcOrd="8" destOrd="0" presId="urn:microsoft.com/office/officeart/2005/8/layout/vProcess5"/>
    <dgm:cxn modelId="{5ECEA46F-E9DA-4378-BFB5-4B94C3A70E50}" type="presParOf" srcId="{E81E2F5F-6362-4C93-AA0E-EF669678222B}" destId="{5269C660-53DD-4743-A887-3E554DEEC76E}" srcOrd="9" destOrd="0" presId="urn:microsoft.com/office/officeart/2005/8/layout/vProcess5"/>
    <dgm:cxn modelId="{FB9F504E-04FD-4A4E-B7F4-8EFFF796439F}" type="presParOf" srcId="{E81E2F5F-6362-4C93-AA0E-EF669678222B}" destId="{608B501D-F2AE-47C2-AC5C-28B9E2A6222C}" srcOrd="10" destOrd="0" presId="urn:microsoft.com/office/officeart/2005/8/layout/vProcess5"/>
    <dgm:cxn modelId="{C5840AC2-309B-4BBB-82D1-AE48183B23A8}" type="presParOf" srcId="{E81E2F5F-6362-4C93-AA0E-EF669678222B}" destId="{278228BF-5E0E-4B7D-B94D-046163847CC2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0E12339-EA25-48F4-AEF4-72E438A8B3B8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37046B8-9EA2-4370-AE28-9C6C269D33DF}">
      <dgm:prSet/>
      <dgm:spPr/>
      <dgm:t>
        <a:bodyPr/>
        <a:lstStyle/>
        <a:p>
          <a:r>
            <a:rPr lang="en-ZA" baseline="0"/>
            <a:t>Time management</a:t>
          </a:r>
          <a:endParaRPr lang="en-US"/>
        </a:p>
      </dgm:t>
    </dgm:pt>
    <dgm:pt modelId="{BCE8E56D-ED98-4CC1-9F66-AD30274AF054}" type="parTrans" cxnId="{F1DC10F6-63EA-4A40-9296-151624D0C6AC}">
      <dgm:prSet/>
      <dgm:spPr/>
      <dgm:t>
        <a:bodyPr/>
        <a:lstStyle/>
        <a:p>
          <a:endParaRPr lang="en-US"/>
        </a:p>
      </dgm:t>
    </dgm:pt>
    <dgm:pt modelId="{B1BDF370-DCAC-4263-9E6B-3E534A400772}" type="sibTrans" cxnId="{F1DC10F6-63EA-4A40-9296-151624D0C6AC}">
      <dgm:prSet/>
      <dgm:spPr/>
      <dgm:t>
        <a:bodyPr/>
        <a:lstStyle/>
        <a:p>
          <a:endParaRPr lang="en-US"/>
        </a:p>
      </dgm:t>
    </dgm:pt>
    <dgm:pt modelId="{CEE98CCA-6626-4CBF-8750-6B1D55AE0B87}">
      <dgm:prSet/>
      <dgm:spPr/>
      <dgm:t>
        <a:bodyPr/>
        <a:lstStyle/>
        <a:p>
          <a:r>
            <a:rPr lang="en-ZA" baseline="0"/>
            <a:t>Error handling &amp; Debugging.</a:t>
          </a:r>
          <a:endParaRPr lang="en-US"/>
        </a:p>
      </dgm:t>
    </dgm:pt>
    <dgm:pt modelId="{D9E08AAC-B707-4D23-B8E3-F10CBF8D2BD4}" type="parTrans" cxnId="{EB1EC73E-6CA6-4F14-84A4-4F0338B244DC}">
      <dgm:prSet/>
      <dgm:spPr/>
      <dgm:t>
        <a:bodyPr/>
        <a:lstStyle/>
        <a:p>
          <a:endParaRPr lang="en-US"/>
        </a:p>
      </dgm:t>
    </dgm:pt>
    <dgm:pt modelId="{86A36F5E-46C5-468D-9E39-D5E482ADB5AA}" type="sibTrans" cxnId="{EB1EC73E-6CA6-4F14-84A4-4F0338B244DC}">
      <dgm:prSet/>
      <dgm:spPr/>
      <dgm:t>
        <a:bodyPr/>
        <a:lstStyle/>
        <a:p>
          <a:endParaRPr lang="en-US"/>
        </a:p>
      </dgm:t>
    </dgm:pt>
    <dgm:pt modelId="{C772B7F6-0988-486E-9351-34606707AFCB}">
      <dgm:prSet/>
      <dgm:spPr/>
      <dgm:t>
        <a:bodyPr/>
        <a:lstStyle/>
        <a:p>
          <a:r>
            <a:rPr lang="en-ZA" baseline="0"/>
            <a:t>Java specific libraries and framework.</a:t>
          </a:r>
          <a:endParaRPr lang="en-US"/>
        </a:p>
      </dgm:t>
    </dgm:pt>
    <dgm:pt modelId="{875BA5AE-72AA-424D-ACBB-7F4A1AC011E2}" type="parTrans" cxnId="{1C32380F-8AFA-4CE1-A47A-E8A1E71ABE3C}">
      <dgm:prSet/>
      <dgm:spPr/>
      <dgm:t>
        <a:bodyPr/>
        <a:lstStyle/>
        <a:p>
          <a:endParaRPr lang="en-US"/>
        </a:p>
      </dgm:t>
    </dgm:pt>
    <dgm:pt modelId="{24D12A90-5CB8-4B87-BE1A-7D0D3FB14394}" type="sibTrans" cxnId="{1C32380F-8AFA-4CE1-A47A-E8A1E71ABE3C}">
      <dgm:prSet/>
      <dgm:spPr/>
      <dgm:t>
        <a:bodyPr/>
        <a:lstStyle/>
        <a:p>
          <a:endParaRPr lang="en-US"/>
        </a:p>
      </dgm:t>
    </dgm:pt>
    <dgm:pt modelId="{25DC10A3-974B-4FCE-B6A6-499A32F65A7C}">
      <dgm:prSet/>
      <dgm:spPr/>
      <dgm:t>
        <a:bodyPr/>
        <a:lstStyle/>
        <a:p>
          <a:r>
            <a:rPr lang="en-ZA" baseline="0"/>
            <a:t>Creating classes for game entities</a:t>
          </a:r>
          <a:endParaRPr lang="en-US"/>
        </a:p>
      </dgm:t>
    </dgm:pt>
    <dgm:pt modelId="{97CCF5F4-AD69-4637-A2AB-603EC9C369EE}" type="parTrans" cxnId="{6B69AAF8-DEAF-4021-9C26-C5E708D85C3C}">
      <dgm:prSet/>
      <dgm:spPr/>
      <dgm:t>
        <a:bodyPr/>
        <a:lstStyle/>
        <a:p>
          <a:endParaRPr lang="en-US"/>
        </a:p>
      </dgm:t>
    </dgm:pt>
    <dgm:pt modelId="{749E1AD0-74AA-4CCE-93D0-6D83F4A02276}" type="sibTrans" cxnId="{6B69AAF8-DEAF-4021-9C26-C5E708D85C3C}">
      <dgm:prSet/>
      <dgm:spPr/>
      <dgm:t>
        <a:bodyPr/>
        <a:lstStyle/>
        <a:p>
          <a:endParaRPr lang="en-US"/>
        </a:p>
      </dgm:t>
    </dgm:pt>
    <dgm:pt modelId="{50F9B9AF-7684-4D66-94B6-910F0B366098}" type="pres">
      <dgm:prSet presAssocID="{A0E12339-EA25-48F4-AEF4-72E438A8B3B8}" presName="root" presStyleCnt="0">
        <dgm:presLayoutVars>
          <dgm:dir/>
          <dgm:resizeHandles val="exact"/>
        </dgm:presLayoutVars>
      </dgm:prSet>
      <dgm:spPr/>
    </dgm:pt>
    <dgm:pt modelId="{2AD0AA0A-9006-45B2-AF1A-F0F159EE0CA1}" type="pres">
      <dgm:prSet presAssocID="{537046B8-9EA2-4370-AE28-9C6C269D33DF}" presName="compNode" presStyleCnt="0"/>
      <dgm:spPr/>
    </dgm:pt>
    <dgm:pt modelId="{6FC2C1B9-6FEA-42A9-AC8B-8B5210EF1ADF}" type="pres">
      <dgm:prSet presAssocID="{537046B8-9EA2-4370-AE28-9C6C269D33D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DA931559-3B7A-4D70-A07B-F1ED8B091123}" type="pres">
      <dgm:prSet presAssocID="{537046B8-9EA2-4370-AE28-9C6C269D33DF}" presName="spaceRect" presStyleCnt="0"/>
      <dgm:spPr/>
    </dgm:pt>
    <dgm:pt modelId="{36D539BE-793B-43D7-8BE6-CB06EC29540A}" type="pres">
      <dgm:prSet presAssocID="{537046B8-9EA2-4370-AE28-9C6C269D33DF}" presName="textRect" presStyleLbl="revTx" presStyleIdx="0" presStyleCnt="4">
        <dgm:presLayoutVars>
          <dgm:chMax val="1"/>
          <dgm:chPref val="1"/>
        </dgm:presLayoutVars>
      </dgm:prSet>
      <dgm:spPr/>
    </dgm:pt>
    <dgm:pt modelId="{67A3463D-9D26-43F9-B524-408BE42AA447}" type="pres">
      <dgm:prSet presAssocID="{B1BDF370-DCAC-4263-9E6B-3E534A400772}" presName="sibTrans" presStyleCnt="0"/>
      <dgm:spPr/>
    </dgm:pt>
    <dgm:pt modelId="{36B75DED-8780-49E9-BF8F-EFA096E2A02D}" type="pres">
      <dgm:prSet presAssocID="{CEE98CCA-6626-4CBF-8750-6B1D55AE0B87}" presName="compNode" presStyleCnt="0"/>
      <dgm:spPr/>
    </dgm:pt>
    <dgm:pt modelId="{A15D7616-ED25-4E96-9C48-C65976F7CDDB}" type="pres">
      <dgm:prSet presAssocID="{CEE98CCA-6626-4CBF-8750-6B1D55AE0B8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704A676E-E72F-4091-A731-B81641E80A93}" type="pres">
      <dgm:prSet presAssocID="{CEE98CCA-6626-4CBF-8750-6B1D55AE0B87}" presName="spaceRect" presStyleCnt="0"/>
      <dgm:spPr/>
    </dgm:pt>
    <dgm:pt modelId="{7F54180E-2F36-4DB2-BF5A-C2E206152A3E}" type="pres">
      <dgm:prSet presAssocID="{CEE98CCA-6626-4CBF-8750-6B1D55AE0B87}" presName="textRect" presStyleLbl="revTx" presStyleIdx="1" presStyleCnt="4">
        <dgm:presLayoutVars>
          <dgm:chMax val="1"/>
          <dgm:chPref val="1"/>
        </dgm:presLayoutVars>
      </dgm:prSet>
      <dgm:spPr/>
    </dgm:pt>
    <dgm:pt modelId="{A40F7CC1-C073-4EA9-88F8-EEDB4DA5D80C}" type="pres">
      <dgm:prSet presAssocID="{86A36F5E-46C5-468D-9E39-D5E482ADB5AA}" presName="sibTrans" presStyleCnt="0"/>
      <dgm:spPr/>
    </dgm:pt>
    <dgm:pt modelId="{B30E470A-89AF-440D-880E-A540A3ACDBC8}" type="pres">
      <dgm:prSet presAssocID="{C772B7F6-0988-486E-9351-34606707AFCB}" presName="compNode" presStyleCnt="0"/>
      <dgm:spPr/>
    </dgm:pt>
    <dgm:pt modelId="{17D151AD-CBF9-4BAE-9CFA-D729EB25E191}" type="pres">
      <dgm:prSet presAssocID="{C772B7F6-0988-486E-9351-34606707AFC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 on Shelf"/>
        </a:ext>
      </dgm:extLst>
    </dgm:pt>
    <dgm:pt modelId="{FF347D35-E2C0-4549-9EC8-31A5799B5997}" type="pres">
      <dgm:prSet presAssocID="{C772B7F6-0988-486E-9351-34606707AFCB}" presName="spaceRect" presStyleCnt="0"/>
      <dgm:spPr/>
    </dgm:pt>
    <dgm:pt modelId="{24A4E24D-FD48-4F28-B3B6-4E8D59BB9910}" type="pres">
      <dgm:prSet presAssocID="{C772B7F6-0988-486E-9351-34606707AFCB}" presName="textRect" presStyleLbl="revTx" presStyleIdx="2" presStyleCnt="4">
        <dgm:presLayoutVars>
          <dgm:chMax val="1"/>
          <dgm:chPref val="1"/>
        </dgm:presLayoutVars>
      </dgm:prSet>
      <dgm:spPr/>
    </dgm:pt>
    <dgm:pt modelId="{273F220B-F23C-41DB-8456-B3C5B6E0588F}" type="pres">
      <dgm:prSet presAssocID="{24D12A90-5CB8-4B87-BE1A-7D0D3FB14394}" presName="sibTrans" presStyleCnt="0"/>
      <dgm:spPr/>
    </dgm:pt>
    <dgm:pt modelId="{0707D01F-7EC1-4C8C-B8A4-3047A198724C}" type="pres">
      <dgm:prSet presAssocID="{25DC10A3-974B-4FCE-B6A6-499A32F65A7C}" presName="compNode" presStyleCnt="0"/>
      <dgm:spPr/>
    </dgm:pt>
    <dgm:pt modelId="{686143F0-699B-4E56-8192-FCB406E2A817}" type="pres">
      <dgm:prSet presAssocID="{25DC10A3-974B-4FCE-B6A6-499A32F65A7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B36C9F37-5040-4562-8098-32E25445BE9F}" type="pres">
      <dgm:prSet presAssocID="{25DC10A3-974B-4FCE-B6A6-499A32F65A7C}" presName="spaceRect" presStyleCnt="0"/>
      <dgm:spPr/>
    </dgm:pt>
    <dgm:pt modelId="{46FE4737-E863-42FF-84EF-89712739DDB2}" type="pres">
      <dgm:prSet presAssocID="{25DC10A3-974B-4FCE-B6A6-499A32F65A7C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1C32380F-8AFA-4CE1-A47A-E8A1E71ABE3C}" srcId="{A0E12339-EA25-48F4-AEF4-72E438A8B3B8}" destId="{C772B7F6-0988-486E-9351-34606707AFCB}" srcOrd="2" destOrd="0" parTransId="{875BA5AE-72AA-424D-ACBB-7F4A1AC011E2}" sibTransId="{24D12A90-5CB8-4B87-BE1A-7D0D3FB14394}"/>
    <dgm:cxn modelId="{FB31E530-9850-4664-BB22-A8E6816A50E7}" type="presOf" srcId="{CEE98CCA-6626-4CBF-8750-6B1D55AE0B87}" destId="{7F54180E-2F36-4DB2-BF5A-C2E206152A3E}" srcOrd="0" destOrd="0" presId="urn:microsoft.com/office/officeart/2018/2/layout/IconLabelList"/>
    <dgm:cxn modelId="{96B46238-FD76-4E7B-B7A8-69D4C659A520}" type="presOf" srcId="{25DC10A3-974B-4FCE-B6A6-499A32F65A7C}" destId="{46FE4737-E863-42FF-84EF-89712739DDB2}" srcOrd="0" destOrd="0" presId="urn:microsoft.com/office/officeart/2018/2/layout/IconLabelList"/>
    <dgm:cxn modelId="{EB1EC73E-6CA6-4F14-84A4-4F0338B244DC}" srcId="{A0E12339-EA25-48F4-AEF4-72E438A8B3B8}" destId="{CEE98CCA-6626-4CBF-8750-6B1D55AE0B87}" srcOrd="1" destOrd="0" parTransId="{D9E08AAC-B707-4D23-B8E3-F10CBF8D2BD4}" sibTransId="{86A36F5E-46C5-468D-9E39-D5E482ADB5AA}"/>
    <dgm:cxn modelId="{8E59D340-7E4E-4315-AF43-B5E3E0392707}" type="presOf" srcId="{537046B8-9EA2-4370-AE28-9C6C269D33DF}" destId="{36D539BE-793B-43D7-8BE6-CB06EC29540A}" srcOrd="0" destOrd="0" presId="urn:microsoft.com/office/officeart/2018/2/layout/IconLabelList"/>
    <dgm:cxn modelId="{B93F8C89-2850-4F2C-9E60-62E4313EDC1C}" type="presOf" srcId="{C772B7F6-0988-486E-9351-34606707AFCB}" destId="{24A4E24D-FD48-4F28-B3B6-4E8D59BB9910}" srcOrd="0" destOrd="0" presId="urn:microsoft.com/office/officeart/2018/2/layout/IconLabelList"/>
    <dgm:cxn modelId="{720C98CE-A6F8-46E8-8DF0-AF6EC91890B2}" type="presOf" srcId="{A0E12339-EA25-48F4-AEF4-72E438A8B3B8}" destId="{50F9B9AF-7684-4D66-94B6-910F0B366098}" srcOrd="0" destOrd="0" presId="urn:microsoft.com/office/officeart/2018/2/layout/IconLabelList"/>
    <dgm:cxn modelId="{F1DC10F6-63EA-4A40-9296-151624D0C6AC}" srcId="{A0E12339-EA25-48F4-AEF4-72E438A8B3B8}" destId="{537046B8-9EA2-4370-AE28-9C6C269D33DF}" srcOrd="0" destOrd="0" parTransId="{BCE8E56D-ED98-4CC1-9F66-AD30274AF054}" sibTransId="{B1BDF370-DCAC-4263-9E6B-3E534A400772}"/>
    <dgm:cxn modelId="{6B69AAF8-DEAF-4021-9C26-C5E708D85C3C}" srcId="{A0E12339-EA25-48F4-AEF4-72E438A8B3B8}" destId="{25DC10A3-974B-4FCE-B6A6-499A32F65A7C}" srcOrd="3" destOrd="0" parTransId="{97CCF5F4-AD69-4637-A2AB-603EC9C369EE}" sibTransId="{749E1AD0-74AA-4CCE-93D0-6D83F4A02276}"/>
    <dgm:cxn modelId="{548234C8-EE40-45E3-9A3B-8202EF7A2074}" type="presParOf" srcId="{50F9B9AF-7684-4D66-94B6-910F0B366098}" destId="{2AD0AA0A-9006-45B2-AF1A-F0F159EE0CA1}" srcOrd="0" destOrd="0" presId="urn:microsoft.com/office/officeart/2018/2/layout/IconLabelList"/>
    <dgm:cxn modelId="{74D982DF-F395-41DB-9E61-FC0714ABB635}" type="presParOf" srcId="{2AD0AA0A-9006-45B2-AF1A-F0F159EE0CA1}" destId="{6FC2C1B9-6FEA-42A9-AC8B-8B5210EF1ADF}" srcOrd="0" destOrd="0" presId="urn:microsoft.com/office/officeart/2018/2/layout/IconLabelList"/>
    <dgm:cxn modelId="{4675B671-0563-420B-984E-3558B7BCE56A}" type="presParOf" srcId="{2AD0AA0A-9006-45B2-AF1A-F0F159EE0CA1}" destId="{DA931559-3B7A-4D70-A07B-F1ED8B091123}" srcOrd="1" destOrd="0" presId="urn:microsoft.com/office/officeart/2018/2/layout/IconLabelList"/>
    <dgm:cxn modelId="{F6C93DAD-8DBF-4B22-83E0-F7363443AC61}" type="presParOf" srcId="{2AD0AA0A-9006-45B2-AF1A-F0F159EE0CA1}" destId="{36D539BE-793B-43D7-8BE6-CB06EC29540A}" srcOrd="2" destOrd="0" presId="urn:microsoft.com/office/officeart/2018/2/layout/IconLabelList"/>
    <dgm:cxn modelId="{7E295181-C427-489F-B9E1-184003298D8F}" type="presParOf" srcId="{50F9B9AF-7684-4D66-94B6-910F0B366098}" destId="{67A3463D-9D26-43F9-B524-408BE42AA447}" srcOrd="1" destOrd="0" presId="urn:microsoft.com/office/officeart/2018/2/layout/IconLabelList"/>
    <dgm:cxn modelId="{E3FE0A6C-2464-4C8C-84F5-C8780148B93C}" type="presParOf" srcId="{50F9B9AF-7684-4D66-94B6-910F0B366098}" destId="{36B75DED-8780-49E9-BF8F-EFA096E2A02D}" srcOrd="2" destOrd="0" presId="urn:microsoft.com/office/officeart/2018/2/layout/IconLabelList"/>
    <dgm:cxn modelId="{CA9FE706-E9F4-4E5A-B81A-26A600CCF408}" type="presParOf" srcId="{36B75DED-8780-49E9-BF8F-EFA096E2A02D}" destId="{A15D7616-ED25-4E96-9C48-C65976F7CDDB}" srcOrd="0" destOrd="0" presId="urn:microsoft.com/office/officeart/2018/2/layout/IconLabelList"/>
    <dgm:cxn modelId="{12FB19C1-B642-4E53-A6C2-67F93B298725}" type="presParOf" srcId="{36B75DED-8780-49E9-BF8F-EFA096E2A02D}" destId="{704A676E-E72F-4091-A731-B81641E80A93}" srcOrd="1" destOrd="0" presId="urn:microsoft.com/office/officeart/2018/2/layout/IconLabelList"/>
    <dgm:cxn modelId="{16A50533-ABAA-4C5D-B04F-E5CE5CF75D1F}" type="presParOf" srcId="{36B75DED-8780-49E9-BF8F-EFA096E2A02D}" destId="{7F54180E-2F36-4DB2-BF5A-C2E206152A3E}" srcOrd="2" destOrd="0" presId="urn:microsoft.com/office/officeart/2018/2/layout/IconLabelList"/>
    <dgm:cxn modelId="{F309FC64-CBB4-490B-8031-1134A477CE7C}" type="presParOf" srcId="{50F9B9AF-7684-4D66-94B6-910F0B366098}" destId="{A40F7CC1-C073-4EA9-88F8-EEDB4DA5D80C}" srcOrd="3" destOrd="0" presId="urn:microsoft.com/office/officeart/2018/2/layout/IconLabelList"/>
    <dgm:cxn modelId="{B3EBBFE2-4137-4194-B044-3EC1DFC92279}" type="presParOf" srcId="{50F9B9AF-7684-4D66-94B6-910F0B366098}" destId="{B30E470A-89AF-440D-880E-A540A3ACDBC8}" srcOrd="4" destOrd="0" presId="urn:microsoft.com/office/officeart/2018/2/layout/IconLabelList"/>
    <dgm:cxn modelId="{2526D7B1-E2BF-4FAD-BD02-DE380A664FD4}" type="presParOf" srcId="{B30E470A-89AF-440D-880E-A540A3ACDBC8}" destId="{17D151AD-CBF9-4BAE-9CFA-D729EB25E191}" srcOrd="0" destOrd="0" presId="urn:microsoft.com/office/officeart/2018/2/layout/IconLabelList"/>
    <dgm:cxn modelId="{67380A8F-1A84-4CA2-A3C2-3CB770CEBF4B}" type="presParOf" srcId="{B30E470A-89AF-440D-880E-A540A3ACDBC8}" destId="{FF347D35-E2C0-4549-9EC8-31A5799B5997}" srcOrd="1" destOrd="0" presId="urn:microsoft.com/office/officeart/2018/2/layout/IconLabelList"/>
    <dgm:cxn modelId="{B5E14BB1-66F2-4F2D-905C-802E023FF5CE}" type="presParOf" srcId="{B30E470A-89AF-440D-880E-A540A3ACDBC8}" destId="{24A4E24D-FD48-4F28-B3B6-4E8D59BB9910}" srcOrd="2" destOrd="0" presId="urn:microsoft.com/office/officeart/2018/2/layout/IconLabelList"/>
    <dgm:cxn modelId="{1ACB0799-E526-4919-BB32-71BE8B06C615}" type="presParOf" srcId="{50F9B9AF-7684-4D66-94B6-910F0B366098}" destId="{273F220B-F23C-41DB-8456-B3C5B6E0588F}" srcOrd="5" destOrd="0" presId="urn:microsoft.com/office/officeart/2018/2/layout/IconLabelList"/>
    <dgm:cxn modelId="{E192E8DC-871D-42A6-94BF-94A73EA34633}" type="presParOf" srcId="{50F9B9AF-7684-4D66-94B6-910F0B366098}" destId="{0707D01F-7EC1-4C8C-B8A4-3047A198724C}" srcOrd="6" destOrd="0" presId="urn:microsoft.com/office/officeart/2018/2/layout/IconLabelList"/>
    <dgm:cxn modelId="{F9E1CB21-0E2B-4232-876B-64CF6EB23373}" type="presParOf" srcId="{0707D01F-7EC1-4C8C-B8A4-3047A198724C}" destId="{686143F0-699B-4E56-8192-FCB406E2A817}" srcOrd="0" destOrd="0" presId="urn:microsoft.com/office/officeart/2018/2/layout/IconLabelList"/>
    <dgm:cxn modelId="{EB306611-FB6E-491F-81C8-13D9AD678B3B}" type="presParOf" srcId="{0707D01F-7EC1-4C8C-B8A4-3047A198724C}" destId="{B36C9F37-5040-4562-8098-32E25445BE9F}" srcOrd="1" destOrd="0" presId="urn:microsoft.com/office/officeart/2018/2/layout/IconLabelList"/>
    <dgm:cxn modelId="{88A48269-AC0F-4553-9A86-637ADC61ED98}" type="presParOf" srcId="{0707D01F-7EC1-4C8C-B8A4-3047A198724C}" destId="{46FE4737-E863-42FF-84EF-89712739DDB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770C14-1466-4B9B-AFB7-4AEA8B4F1216}">
      <dsp:nvSpPr>
        <dsp:cNvPr id="0" name=""/>
        <dsp:cNvSpPr/>
      </dsp:nvSpPr>
      <dsp:spPr>
        <a:xfrm>
          <a:off x="0" y="384450"/>
          <a:ext cx="9601200" cy="57037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2500" kern="1200" baseline="0"/>
            <a:t>The player controls the snake that grows longer as it eats the apple.</a:t>
          </a:r>
          <a:endParaRPr lang="en-US" sz="2500" kern="1200"/>
        </a:p>
      </dsp:txBody>
      <dsp:txXfrm>
        <a:off x="27843" y="412293"/>
        <a:ext cx="9545514" cy="514689"/>
      </dsp:txXfrm>
    </dsp:sp>
    <dsp:sp modelId="{CE1F2075-3459-4C60-A3AD-231A8611B0EC}">
      <dsp:nvSpPr>
        <dsp:cNvPr id="0" name=""/>
        <dsp:cNvSpPr/>
      </dsp:nvSpPr>
      <dsp:spPr>
        <a:xfrm>
          <a:off x="0" y="1026825"/>
          <a:ext cx="9601200" cy="57037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2500" kern="1200" baseline="0"/>
            <a:t>The game ends if the snake runs Into the wall or itsself.</a:t>
          </a:r>
          <a:endParaRPr lang="en-US" sz="2500" kern="1200"/>
        </a:p>
      </dsp:txBody>
      <dsp:txXfrm>
        <a:off x="27843" y="1054668"/>
        <a:ext cx="9545514" cy="514689"/>
      </dsp:txXfrm>
    </dsp:sp>
    <dsp:sp modelId="{9A48254A-13C2-40A8-85B5-D1205A375C0E}">
      <dsp:nvSpPr>
        <dsp:cNvPr id="0" name=""/>
        <dsp:cNvSpPr/>
      </dsp:nvSpPr>
      <dsp:spPr>
        <a:xfrm>
          <a:off x="0" y="1669200"/>
          <a:ext cx="9601200" cy="57037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2500" kern="1200" baseline="0"/>
            <a:t>Key Classes:</a:t>
          </a:r>
          <a:endParaRPr lang="en-US" sz="2500" kern="1200"/>
        </a:p>
      </dsp:txBody>
      <dsp:txXfrm>
        <a:off x="27843" y="1697043"/>
        <a:ext cx="9545514" cy="514689"/>
      </dsp:txXfrm>
    </dsp:sp>
    <dsp:sp modelId="{3C14796D-08FD-473B-A69C-297A96F01316}">
      <dsp:nvSpPr>
        <dsp:cNvPr id="0" name=""/>
        <dsp:cNvSpPr/>
      </dsp:nvSpPr>
      <dsp:spPr>
        <a:xfrm>
          <a:off x="0" y="2239575"/>
          <a:ext cx="9601200" cy="957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38" tIns="31750" rIns="177800" bIns="3175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ZA" sz="2000" kern="1200" baseline="0"/>
            <a:t>SnakeGame : MainGame class to initialize the game.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ZA" sz="2000" kern="1200" baseline="0"/>
            <a:t>GamePanel: Handles game rendering and updates.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ZA" sz="2000" kern="1200" baseline="0"/>
            <a:t>GameFrame: Frame where the game runs.</a:t>
          </a:r>
          <a:endParaRPr lang="en-US" sz="2000" kern="1200"/>
        </a:p>
      </dsp:txBody>
      <dsp:txXfrm>
        <a:off x="0" y="2239575"/>
        <a:ext cx="9601200" cy="9573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5DE407-1A84-4801-8BD2-4B597752EA90}">
      <dsp:nvSpPr>
        <dsp:cNvPr id="0" name=""/>
        <dsp:cNvSpPr/>
      </dsp:nvSpPr>
      <dsp:spPr>
        <a:xfrm>
          <a:off x="0" y="0"/>
          <a:ext cx="7392924" cy="64465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900" kern="1200"/>
            <a:t>The game is won by clearing all the bricks.</a:t>
          </a:r>
          <a:endParaRPr lang="en-US" sz="1900" kern="1200"/>
        </a:p>
      </dsp:txBody>
      <dsp:txXfrm>
        <a:off x="18881" y="18881"/>
        <a:ext cx="6621870" cy="606890"/>
      </dsp:txXfrm>
    </dsp:sp>
    <dsp:sp modelId="{8A154B69-5867-46A0-BB1A-12F3C792CD44}">
      <dsp:nvSpPr>
        <dsp:cNvPr id="0" name=""/>
        <dsp:cNvSpPr/>
      </dsp:nvSpPr>
      <dsp:spPr>
        <a:xfrm>
          <a:off x="552069" y="734187"/>
          <a:ext cx="7392924" cy="64465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900" kern="1200"/>
            <a:t>The game is lost if the ball touches the bottom of the screen.</a:t>
          </a:r>
          <a:endParaRPr lang="en-US" sz="1900" kern="1200"/>
        </a:p>
      </dsp:txBody>
      <dsp:txXfrm>
        <a:off x="570950" y="753068"/>
        <a:ext cx="6384069" cy="606890"/>
      </dsp:txXfrm>
    </dsp:sp>
    <dsp:sp modelId="{AD74EC69-4390-4420-8B4B-0ABBCFD4C9DB}">
      <dsp:nvSpPr>
        <dsp:cNvPr id="0" name=""/>
        <dsp:cNvSpPr/>
      </dsp:nvSpPr>
      <dsp:spPr>
        <a:xfrm>
          <a:off x="1104137" y="1468374"/>
          <a:ext cx="7392924" cy="64465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900" kern="1200"/>
            <a:t>Key Classes:</a:t>
          </a:r>
          <a:endParaRPr lang="en-US" sz="1900" kern="1200"/>
        </a:p>
      </dsp:txBody>
      <dsp:txXfrm>
        <a:off x="1123018" y="1487255"/>
        <a:ext cx="6384069" cy="606889"/>
      </dsp:txXfrm>
    </dsp:sp>
    <dsp:sp modelId="{91C96FCD-28BF-483F-95DA-DDCD9C122F97}">
      <dsp:nvSpPr>
        <dsp:cNvPr id="0" name=""/>
        <dsp:cNvSpPr/>
      </dsp:nvSpPr>
      <dsp:spPr>
        <a:xfrm>
          <a:off x="1656206" y="2202561"/>
          <a:ext cx="7392924" cy="64465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900" kern="1200"/>
            <a:t>BrickBreakerGame: Main Game class to initialize the game</a:t>
          </a:r>
          <a:endParaRPr lang="en-US" sz="1900" kern="1200"/>
        </a:p>
      </dsp:txBody>
      <dsp:txXfrm>
        <a:off x="1675087" y="2221442"/>
        <a:ext cx="6384069" cy="606890"/>
      </dsp:txXfrm>
    </dsp:sp>
    <dsp:sp modelId="{A53789E0-7813-42A0-B783-7BE8DF50E045}">
      <dsp:nvSpPr>
        <dsp:cNvPr id="0" name=""/>
        <dsp:cNvSpPr/>
      </dsp:nvSpPr>
      <dsp:spPr>
        <a:xfrm>
          <a:off x="2208275" y="2936748"/>
          <a:ext cx="7392924" cy="64465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900" kern="1200"/>
            <a:t>GamePanel: Handles the rendering and the game updates.</a:t>
          </a:r>
          <a:endParaRPr lang="en-US" sz="1900" kern="1200"/>
        </a:p>
      </dsp:txBody>
      <dsp:txXfrm>
        <a:off x="2227156" y="2955629"/>
        <a:ext cx="6384069" cy="606889"/>
      </dsp:txXfrm>
    </dsp:sp>
    <dsp:sp modelId="{79439DEE-02F2-475F-893D-A983DE2D0665}">
      <dsp:nvSpPr>
        <dsp:cNvPr id="0" name=""/>
        <dsp:cNvSpPr/>
      </dsp:nvSpPr>
      <dsp:spPr>
        <a:xfrm>
          <a:off x="6973900" y="470954"/>
          <a:ext cx="419023" cy="41902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7068180" y="470954"/>
        <a:ext cx="230463" cy="315315"/>
      </dsp:txXfrm>
    </dsp:sp>
    <dsp:sp modelId="{16EFAE6A-48C8-4E9E-8AD4-018B678EDA4E}">
      <dsp:nvSpPr>
        <dsp:cNvPr id="0" name=""/>
        <dsp:cNvSpPr/>
      </dsp:nvSpPr>
      <dsp:spPr>
        <a:xfrm>
          <a:off x="7525969" y="1205141"/>
          <a:ext cx="419023" cy="419023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7620249" y="1205141"/>
        <a:ext cx="230463" cy="315315"/>
      </dsp:txXfrm>
    </dsp:sp>
    <dsp:sp modelId="{5B8554B8-5700-4CED-BFA1-9974A42CF1CE}">
      <dsp:nvSpPr>
        <dsp:cNvPr id="0" name=""/>
        <dsp:cNvSpPr/>
      </dsp:nvSpPr>
      <dsp:spPr>
        <a:xfrm>
          <a:off x="8078038" y="1928583"/>
          <a:ext cx="419023" cy="419023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8172318" y="1928583"/>
        <a:ext cx="230463" cy="315315"/>
      </dsp:txXfrm>
    </dsp:sp>
    <dsp:sp modelId="{39F0920A-E294-4EB1-B4B6-30267E79469D}">
      <dsp:nvSpPr>
        <dsp:cNvPr id="0" name=""/>
        <dsp:cNvSpPr/>
      </dsp:nvSpPr>
      <dsp:spPr>
        <a:xfrm>
          <a:off x="8630107" y="2669933"/>
          <a:ext cx="419023" cy="419023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8724387" y="2669933"/>
        <a:ext cx="230463" cy="31531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1E871E-C7AD-48D5-A1D5-A848D0CDC0A6}">
      <dsp:nvSpPr>
        <dsp:cNvPr id="0" name=""/>
        <dsp:cNvSpPr/>
      </dsp:nvSpPr>
      <dsp:spPr>
        <a:xfrm>
          <a:off x="0" y="1622"/>
          <a:ext cx="9833810" cy="82253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93A454-D642-4403-8B27-EBA45D9DFBEC}">
      <dsp:nvSpPr>
        <dsp:cNvPr id="0" name=""/>
        <dsp:cNvSpPr/>
      </dsp:nvSpPr>
      <dsp:spPr>
        <a:xfrm>
          <a:off x="248815" y="186692"/>
          <a:ext cx="452391" cy="45239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A5DFB9-53EE-4207-96FA-04B7178BF4F7}">
      <dsp:nvSpPr>
        <dsp:cNvPr id="0" name=""/>
        <dsp:cNvSpPr/>
      </dsp:nvSpPr>
      <dsp:spPr>
        <a:xfrm>
          <a:off x="950022" y="1622"/>
          <a:ext cx="8883788" cy="8225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051" tIns="87051" rIns="87051" bIns="8705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2200" kern="1200" baseline="0"/>
            <a:t>The player control the paddle with the arrow keys.</a:t>
          </a:r>
          <a:endParaRPr lang="en-US" sz="2200" kern="1200"/>
        </a:p>
      </dsp:txBody>
      <dsp:txXfrm>
        <a:off x="950022" y="1622"/>
        <a:ext cx="8883788" cy="822530"/>
      </dsp:txXfrm>
    </dsp:sp>
    <dsp:sp modelId="{0D6BBF46-583E-4AE1-9200-8C223A8D863A}">
      <dsp:nvSpPr>
        <dsp:cNvPr id="0" name=""/>
        <dsp:cNvSpPr/>
      </dsp:nvSpPr>
      <dsp:spPr>
        <a:xfrm>
          <a:off x="0" y="1029785"/>
          <a:ext cx="9833810" cy="82253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7A16ED-1656-4A72-B4F2-1A6A62800F03}">
      <dsp:nvSpPr>
        <dsp:cNvPr id="0" name=""/>
        <dsp:cNvSpPr/>
      </dsp:nvSpPr>
      <dsp:spPr>
        <a:xfrm>
          <a:off x="248815" y="1214854"/>
          <a:ext cx="452391" cy="45239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1431E6-0C67-4877-87A4-26ADCCA0E509}">
      <dsp:nvSpPr>
        <dsp:cNvPr id="0" name=""/>
        <dsp:cNvSpPr/>
      </dsp:nvSpPr>
      <dsp:spPr>
        <a:xfrm>
          <a:off x="950022" y="1029785"/>
          <a:ext cx="8883788" cy="8225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051" tIns="87051" rIns="87051" bIns="8705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2200" kern="1200" baseline="0"/>
            <a:t>The ball bounces off the paddle, destroying the bricks.</a:t>
          </a:r>
          <a:endParaRPr lang="en-US" sz="2200" kern="1200"/>
        </a:p>
      </dsp:txBody>
      <dsp:txXfrm>
        <a:off x="950022" y="1029785"/>
        <a:ext cx="8883788" cy="822530"/>
      </dsp:txXfrm>
    </dsp:sp>
    <dsp:sp modelId="{89118F8C-E6F0-46DE-8029-ED87DB585F78}">
      <dsp:nvSpPr>
        <dsp:cNvPr id="0" name=""/>
        <dsp:cNvSpPr/>
      </dsp:nvSpPr>
      <dsp:spPr>
        <a:xfrm>
          <a:off x="0" y="2057948"/>
          <a:ext cx="9833810" cy="82253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2B8105-8D25-4263-A055-38CA813195C7}">
      <dsp:nvSpPr>
        <dsp:cNvPr id="0" name=""/>
        <dsp:cNvSpPr/>
      </dsp:nvSpPr>
      <dsp:spPr>
        <a:xfrm>
          <a:off x="248815" y="2243017"/>
          <a:ext cx="452391" cy="45239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3586FE-249A-47BE-815D-FE4FFEA9D721}">
      <dsp:nvSpPr>
        <dsp:cNvPr id="0" name=""/>
        <dsp:cNvSpPr/>
      </dsp:nvSpPr>
      <dsp:spPr>
        <a:xfrm>
          <a:off x="950022" y="2057948"/>
          <a:ext cx="8883788" cy="8225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051" tIns="87051" rIns="87051" bIns="8705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2200" kern="1200" baseline="0"/>
            <a:t>Each brick has a value point.</a:t>
          </a:r>
          <a:endParaRPr lang="en-US" sz="2200" kern="1200"/>
        </a:p>
      </dsp:txBody>
      <dsp:txXfrm>
        <a:off x="950022" y="2057948"/>
        <a:ext cx="8883788" cy="822530"/>
      </dsp:txXfrm>
    </dsp:sp>
    <dsp:sp modelId="{2CB6BF56-EF14-49DF-B7BE-5FE68947EDAF}">
      <dsp:nvSpPr>
        <dsp:cNvPr id="0" name=""/>
        <dsp:cNvSpPr/>
      </dsp:nvSpPr>
      <dsp:spPr>
        <a:xfrm>
          <a:off x="0" y="3086110"/>
          <a:ext cx="9833810" cy="82253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E1ED31-3BC2-4E8D-877D-3811C8B66D66}">
      <dsp:nvSpPr>
        <dsp:cNvPr id="0" name=""/>
        <dsp:cNvSpPr/>
      </dsp:nvSpPr>
      <dsp:spPr>
        <a:xfrm>
          <a:off x="248815" y="3271180"/>
          <a:ext cx="452391" cy="45239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481CA7-7A26-4B25-8BF0-883CBF277848}">
      <dsp:nvSpPr>
        <dsp:cNvPr id="0" name=""/>
        <dsp:cNvSpPr/>
      </dsp:nvSpPr>
      <dsp:spPr>
        <a:xfrm>
          <a:off x="950022" y="3086110"/>
          <a:ext cx="8883788" cy="8225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051" tIns="87051" rIns="87051" bIns="8705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2200" kern="1200" baseline="0"/>
            <a:t>Game ends when all the bricks are cleared or if the ball is lost.</a:t>
          </a:r>
          <a:endParaRPr lang="en-US" sz="2200" kern="1200"/>
        </a:p>
      </dsp:txBody>
      <dsp:txXfrm>
        <a:off x="950022" y="3086110"/>
        <a:ext cx="8883788" cy="82253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367FBC-8AB5-4989-B0E0-B7A597CFF488}">
      <dsp:nvSpPr>
        <dsp:cNvPr id="0" name=""/>
        <dsp:cNvSpPr/>
      </dsp:nvSpPr>
      <dsp:spPr>
        <a:xfrm>
          <a:off x="0" y="0"/>
          <a:ext cx="7680960" cy="7879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2200" kern="1200" baseline="0"/>
            <a:t>The snake moves horizontally or vertically, one cell at a time.</a:t>
          </a:r>
          <a:endParaRPr lang="en-US" sz="2200" kern="1200"/>
        </a:p>
      </dsp:txBody>
      <dsp:txXfrm>
        <a:off x="23077" y="23077"/>
        <a:ext cx="6764167" cy="741754"/>
      </dsp:txXfrm>
    </dsp:sp>
    <dsp:sp modelId="{2790EA78-D243-4B86-9F7B-8A3DCE7855BC}">
      <dsp:nvSpPr>
        <dsp:cNvPr id="0" name=""/>
        <dsp:cNvSpPr/>
      </dsp:nvSpPr>
      <dsp:spPr>
        <a:xfrm>
          <a:off x="643280" y="931164"/>
          <a:ext cx="7680960" cy="7879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2200" kern="1200" baseline="0"/>
            <a:t>The player controls the snake using the arrow keys.</a:t>
          </a:r>
          <a:endParaRPr lang="en-US" sz="2200" kern="1200"/>
        </a:p>
      </dsp:txBody>
      <dsp:txXfrm>
        <a:off x="666357" y="954241"/>
        <a:ext cx="6479385" cy="741754"/>
      </dsp:txXfrm>
    </dsp:sp>
    <dsp:sp modelId="{972EFF86-D829-4BFF-B697-AF97971D4041}">
      <dsp:nvSpPr>
        <dsp:cNvPr id="0" name=""/>
        <dsp:cNvSpPr/>
      </dsp:nvSpPr>
      <dsp:spPr>
        <a:xfrm>
          <a:off x="1276959" y="1862328"/>
          <a:ext cx="7680960" cy="7879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2200" kern="1200" baseline="0"/>
            <a:t>The snake must eat the apples to increase the length of the snake and the score.</a:t>
          </a:r>
          <a:endParaRPr lang="en-US" sz="2200" kern="1200"/>
        </a:p>
      </dsp:txBody>
      <dsp:txXfrm>
        <a:off x="1300036" y="1885405"/>
        <a:ext cx="6488986" cy="741754"/>
      </dsp:txXfrm>
    </dsp:sp>
    <dsp:sp modelId="{CD4F830E-61D0-483A-B577-7E1B02EA40B1}">
      <dsp:nvSpPr>
        <dsp:cNvPr id="0" name=""/>
        <dsp:cNvSpPr/>
      </dsp:nvSpPr>
      <dsp:spPr>
        <a:xfrm>
          <a:off x="1920239" y="2793491"/>
          <a:ext cx="7680960" cy="7879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2200" kern="1200" baseline="0"/>
            <a:t>The games ends when the snake collides with walls or with itself.</a:t>
          </a:r>
          <a:endParaRPr lang="en-US" sz="2200" kern="1200"/>
        </a:p>
      </dsp:txBody>
      <dsp:txXfrm>
        <a:off x="1943316" y="2816568"/>
        <a:ext cx="6479385" cy="741754"/>
      </dsp:txXfrm>
    </dsp:sp>
    <dsp:sp modelId="{E9E74D62-D107-4FE8-BBA3-4FB2073DE10B}">
      <dsp:nvSpPr>
        <dsp:cNvPr id="0" name=""/>
        <dsp:cNvSpPr/>
      </dsp:nvSpPr>
      <dsp:spPr>
        <a:xfrm>
          <a:off x="7168819" y="603465"/>
          <a:ext cx="512140" cy="51214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7284051" y="603465"/>
        <a:ext cx="281677" cy="385385"/>
      </dsp:txXfrm>
    </dsp:sp>
    <dsp:sp modelId="{D39F6215-8A5C-435F-8D80-CFF61104E38B}">
      <dsp:nvSpPr>
        <dsp:cNvPr id="0" name=""/>
        <dsp:cNvSpPr/>
      </dsp:nvSpPr>
      <dsp:spPr>
        <a:xfrm>
          <a:off x="7812100" y="1534629"/>
          <a:ext cx="512140" cy="51214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7927332" y="1534629"/>
        <a:ext cx="281677" cy="385385"/>
      </dsp:txXfrm>
    </dsp:sp>
    <dsp:sp modelId="{74744A1A-42E8-4DF8-B09B-2992030BFA0C}">
      <dsp:nvSpPr>
        <dsp:cNvPr id="0" name=""/>
        <dsp:cNvSpPr/>
      </dsp:nvSpPr>
      <dsp:spPr>
        <a:xfrm>
          <a:off x="8445779" y="2465793"/>
          <a:ext cx="512140" cy="51214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8561011" y="2465793"/>
        <a:ext cx="281677" cy="38538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C2C1B9-6FEA-42A9-AC8B-8B5210EF1ADF}">
      <dsp:nvSpPr>
        <dsp:cNvPr id="0" name=""/>
        <dsp:cNvSpPr/>
      </dsp:nvSpPr>
      <dsp:spPr>
        <a:xfrm>
          <a:off x="738572" y="826157"/>
          <a:ext cx="919704" cy="9197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D539BE-793B-43D7-8BE6-CB06EC29540A}">
      <dsp:nvSpPr>
        <dsp:cNvPr id="0" name=""/>
        <dsp:cNvSpPr/>
      </dsp:nvSpPr>
      <dsp:spPr>
        <a:xfrm>
          <a:off x="176530" y="2035242"/>
          <a:ext cx="204378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800" kern="1200" baseline="0"/>
            <a:t>Time management</a:t>
          </a:r>
          <a:endParaRPr lang="en-US" sz="1800" kern="1200"/>
        </a:p>
      </dsp:txBody>
      <dsp:txXfrm>
        <a:off x="176530" y="2035242"/>
        <a:ext cx="2043787" cy="720000"/>
      </dsp:txXfrm>
    </dsp:sp>
    <dsp:sp modelId="{A15D7616-ED25-4E96-9C48-C65976F7CDDB}">
      <dsp:nvSpPr>
        <dsp:cNvPr id="0" name=""/>
        <dsp:cNvSpPr/>
      </dsp:nvSpPr>
      <dsp:spPr>
        <a:xfrm>
          <a:off x="3140022" y="826157"/>
          <a:ext cx="919704" cy="9197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54180E-2F36-4DB2-BF5A-C2E206152A3E}">
      <dsp:nvSpPr>
        <dsp:cNvPr id="0" name=""/>
        <dsp:cNvSpPr/>
      </dsp:nvSpPr>
      <dsp:spPr>
        <a:xfrm>
          <a:off x="2577981" y="2035242"/>
          <a:ext cx="204378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800" kern="1200" baseline="0"/>
            <a:t>Error handling &amp; Debugging.</a:t>
          </a:r>
          <a:endParaRPr lang="en-US" sz="1800" kern="1200"/>
        </a:p>
      </dsp:txBody>
      <dsp:txXfrm>
        <a:off x="2577981" y="2035242"/>
        <a:ext cx="2043787" cy="720000"/>
      </dsp:txXfrm>
    </dsp:sp>
    <dsp:sp modelId="{17D151AD-CBF9-4BAE-9CFA-D729EB25E191}">
      <dsp:nvSpPr>
        <dsp:cNvPr id="0" name=""/>
        <dsp:cNvSpPr/>
      </dsp:nvSpPr>
      <dsp:spPr>
        <a:xfrm>
          <a:off x="5541472" y="826157"/>
          <a:ext cx="919704" cy="9197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A4E24D-FD48-4F28-B3B6-4E8D59BB9910}">
      <dsp:nvSpPr>
        <dsp:cNvPr id="0" name=""/>
        <dsp:cNvSpPr/>
      </dsp:nvSpPr>
      <dsp:spPr>
        <a:xfrm>
          <a:off x="4979431" y="2035242"/>
          <a:ext cx="204378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800" kern="1200" baseline="0"/>
            <a:t>Java specific libraries and framework.</a:t>
          </a:r>
          <a:endParaRPr lang="en-US" sz="1800" kern="1200"/>
        </a:p>
      </dsp:txBody>
      <dsp:txXfrm>
        <a:off x="4979431" y="2035242"/>
        <a:ext cx="2043787" cy="720000"/>
      </dsp:txXfrm>
    </dsp:sp>
    <dsp:sp modelId="{686143F0-699B-4E56-8192-FCB406E2A817}">
      <dsp:nvSpPr>
        <dsp:cNvPr id="0" name=""/>
        <dsp:cNvSpPr/>
      </dsp:nvSpPr>
      <dsp:spPr>
        <a:xfrm>
          <a:off x="7942923" y="826157"/>
          <a:ext cx="919704" cy="9197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FE4737-E863-42FF-84EF-89712739DDB2}">
      <dsp:nvSpPr>
        <dsp:cNvPr id="0" name=""/>
        <dsp:cNvSpPr/>
      </dsp:nvSpPr>
      <dsp:spPr>
        <a:xfrm>
          <a:off x="7380881" y="2035242"/>
          <a:ext cx="204378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800" kern="1200" baseline="0"/>
            <a:t>Creating classes for game entities</a:t>
          </a:r>
          <a:endParaRPr lang="en-US" sz="1800" kern="1200"/>
        </a:p>
      </dsp:txBody>
      <dsp:txXfrm>
        <a:off x="7380881" y="2035242"/>
        <a:ext cx="2043787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CCF1D4-92A2-4544-9958-1676F0C1C046}" type="datetimeFigureOut">
              <a:rPr lang="en-ZA" smtClean="0"/>
              <a:t>2024/10/09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F9433D-8F3F-483D-89E8-EE1A1925EAA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83215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F9433D-8F3F-483D-89E8-EE1A1925EAAC}" type="slidenum">
              <a:rPr lang="en-ZA" smtClean="0"/>
              <a:t>1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79306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ECB0E0D-AC1B-4E83-84EA-237BFA2063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6DCB3B1-E1A7-4510-831B-77C8EFF56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10132A3B-10CF-4EEB-BA1F-A63D2ED61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ZA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014E52ED-3C51-46E6-BE4B-14FFAB2C3D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ZA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A21483A-DF3B-2BB4-3522-A61B999D10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8521" y="1480930"/>
            <a:ext cx="5751537" cy="3848521"/>
          </a:xfrm>
        </p:spPr>
        <p:txBody>
          <a:bodyPr anchor="ctr">
            <a:normAutofit/>
          </a:bodyPr>
          <a:lstStyle/>
          <a:p>
            <a:pPr algn="r"/>
            <a:r>
              <a:rPr lang="en-ZA" sz="6600"/>
              <a:t>Game gazettes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4BC808-E67B-B387-0361-69C32B1A93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19870" y="1480929"/>
            <a:ext cx="2593610" cy="3848522"/>
          </a:xfrm>
        </p:spPr>
        <p:txBody>
          <a:bodyPr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ZA"/>
              <a:t>By Tebogo Phosa</a:t>
            </a:r>
          </a:p>
          <a:p>
            <a:pPr algn="l">
              <a:spcAft>
                <a:spcPts val="600"/>
              </a:spcAft>
            </a:pPr>
            <a:r>
              <a:rPr lang="en-ZA"/>
              <a:t>Endinaso Tidolo</a:t>
            </a:r>
          </a:p>
          <a:p>
            <a:pPr algn="l">
              <a:spcAft>
                <a:spcPts val="600"/>
              </a:spcAft>
            </a:pPr>
            <a:r>
              <a:rPr lang="en-ZA"/>
              <a:t>Charmaine Chikengezha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116DDC6-8F07-46CC-8751-E5C9346B2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74964" y="2388358"/>
            <a:ext cx="0" cy="1856096"/>
          </a:xfrm>
          <a:prstGeom prst="line">
            <a:avLst/>
          </a:prstGeom>
          <a:ln w="25400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8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47B29-690C-A5CD-B376-654239277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0650" y="685800"/>
            <a:ext cx="6176775" cy="1485900"/>
          </a:xfrm>
        </p:spPr>
        <p:txBody>
          <a:bodyPr>
            <a:normAutofit/>
          </a:bodyPr>
          <a:lstStyle/>
          <a:p>
            <a:r>
              <a:rPr lang="en-ZA"/>
              <a:t>Visual Guide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C78E5E5-6F8F-87BC-660D-C0CA3612FF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49266"/>
          <a:stretch/>
        </p:blipFill>
        <p:spPr>
          <a:xfrm>
            <a:off x="8055599" y="587782"/>
            <a:ext cx="3217333" cy="1652907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CBE6F89-BDAC-016F-86C7-B6E577D099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0649" y="2286000"/>
            <a:ext cx="6176776" cy="35814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At start the bricks are intact &amp; the ball &amp; the paddle are in place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As the player bounces the ball on the paddle the score increases &amp; as the ball hits the bricks they disappear.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If the player clears all the bricks the board will display a message and give the give the option to restart.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If the player loses the ball, the board will display a message &amp; the option to restart the game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DD58B5-01A4-46D5-A6ED-EBB1781C16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76" b="43628"/>
          <a:stretch/>
        </p:blipFill>
        <p:spPr>
          <a:xfrm>
            <a:off x="8061437" y="2401556"/>
            <a:ext cx="3211495" cy="16529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9373214-5DBE-951F-931D-D7A42874B3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" b="49821"/>
          <a:stretch/>
        </p:blipFill>
        <p:spPr>
          <a:xfrm>
            <a:off x="8061437" y="4375355"/>
            <a:ext cx="3211495" cy="2143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0047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AC1F0-897C-4DC2-001E-606F39A85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0650" y="685800"/>
            <a:ext cx="6176775" cy="1485900"/>
          </a:xfrm>
        </p:spPr>
        <p:txBody>
          <a:bodyPr>
            <a:normAutofit/>
          </a:bodyPr>
          <a:lstStyle/>
          <a:p>
            <a:r>
              <a:rPr lang="en-ZA" dirty="0"/>
              <a:t>Visual Guide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DDFC5E9-F091-5B50-CE85-E2C76FBC06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" b="51730"/>
          <a:stretch/>
        </p:blipFill>
        <p:spPr>
          <a:xfrm>
            <a:off x="8055599" y="587782"/>
            <a:ext cx="3217333" cy="1652907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90D1A6F-F47D-4FDD-64DC-BE83400C64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0649" y="2286000"/>
            <a:ext cx="6176776" cy="35814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As the game starts the score is zero and the snake is not that long.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As the player eats the apples the snake increases its length &amp; the score increases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If the player collides with the wall or with the body of the snake, the games will display a message ” GAME OVER”.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1C923F-208B-4776-7BE0-8B93BEC377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309" r="2" b="13958"/>
          <a:stretch/>
        </p:blipFill>
        <p:spPr>
          <a:xfrm>
            <a:off x="8061437" y="2401556"/>
            <a:ext cx="3211495" cy="16529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178FF01-D52E-4A13-A883-0DF3E1F7C0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" b="51278"/>
          <a:stretch/>
        </p:blipFill>
        <p:spPr>
          <a:xfrm>
            <a:off x="8061437" y="4215330"/>
            <a:ext cx="3211495" cy="1652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5396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5FB35-5E17-9102-AA6B-ABD77650B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4181" y="685800"/>
            <a:ext cx="6562905" cy="1485900"/>
          </a:xfrm>
        </p:spPr>
        <p:txBody>
          <a:bodyPr>
            <a:normAutofit/>
          </a:bodyPr>
          <a:lstStyle/>
          <a:p>
            <a:r>
              <a:rPr lang="en-ZA" dirty="0"/>
              <a:t>Challenges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B205BC3-0B06-4EA6-9066-1A0BEC22C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ZA"/>
          </a:p>
        </p:txBody>
      </p:sp>
      <p:pic>
        <p:nvPicPr>
          <p:cNvPr id="21" name="Graphic 20" descr="Warning">
            <a:extLst>
              <a:ext uri="{FF2B5EF4-FFF2-40B4-BE49-F238E27FC236}">
                <a16:creationId xmlns:a16="http://schemas.microsoft.com/office/drawing/2014/main" id="{DB6207BF-E9C1-EEA5-31A4-1C3A046977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3562" y="1462103"/>
            <a:ext cx="3613752" cy="361375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F401E-3CB3-B547-171A-92A9C2EB5F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4181" y="2286000"/>
            <a:ext cx="6562905" cy="35814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ZA"/>
              <a:t>Uploading files on GitHub.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ZA"/>
              <a:t>Time management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ZA"/>
              <a:t>Making the ball.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ZA"/>
              <a:t>Moving the paddle.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ZA"/>
              <a:t>Creating the bricks &amp; making them appear on the board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ZA"/>
              <a:t>Key listener for the arrows.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ZA"/>
              <a:t>Making the snake grow every time it eats an apple.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ZA"/>
              <a:t>Randomly generating the apple on board.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9956163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B487A-70C9-E453-D66B-80169033D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en-ZA" dirty="0"/>
              <a:t>What we have learned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210FF42C-724C-6F33-C13D-B7DC56E33F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2796613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89332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99C17EF-9F98-4D0C-A74B-FA23A50AD3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11BF29-DFF5-D4C4-0093-5636630C0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824" y="685800"/>
            <a:ext cx="6176776" cy="1485900"/>
          </a:xfrm>
        </p:spPr>
        <p:txBody>
          <a:bodyPr>
            <a:normAutofit/>
          </a:bodyPr>
          <a:lstStyle/>
          <a:p>
            <a:r>
              <a:rPr lang="en-ZA"/>
              <a:t>Overview</a:t>
            </a:r>
            <a:br>
              <a:rPr lang="en-ZA"/>
            </a:br>
            <a:endParaRPr lang="en-ZA" dirty="0"/>
          </a:p>
        </p:txBody>
      </p:sp>
      <p:pic>
        <p:nvPicPr>
          <p:cNvPr id="5" name="Picture 4" descr="Chairs in a circle">
            <a:extLst>
              <a:ext uri="{FF2B5EF4-FFF2-40B4-BE49-F238E27FC236}">
                <a16:creationId xmlns:a16="http://schemas.microsoft.com/office/drawing/2014/main" id="{D03FFE10-B17F-A7FF-48A9-0DFE81798A9F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rcRect l="25879" r="16577" b="-1"/>
          <a:stretch/>
        </p:blipFill>
        <p:spPr>
          <a:xfrm>
            <a:off x="-1" y="10"/>
            <a:ext cx="4602146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CE34936-B6F6-4892-93D7-48FAA43F3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02145" cy="6858000"/>
          </a:xfrm>
          <a:prstGeom prst="rect">
            <a:avLst/>
          </a:prstGeom>
          <a:gradFill flip="none" rotWithShape="1">
            <a:gsLst>
              <a:gs pos="30000">
                <a:schemeClr val="tx2">
                  <a:alpha val="70000"/>
                </a:schemeClr>
              </a:gs>
              <a:gs pos="10000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4F17385-8DC0-437B-80A6-4E608B5AC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354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329B7-9577-2BEB-BC6C-E10551C405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0824" y="2286000"/>
            <a:ext cx="6176776" cy="3581400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q"/>
            </a:pPr>
            <a:r>
              <a:rPr lang="en-ZA" dirty="0"/>
              <a:t>Roles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ZA" dirty="0"/>
              <a:t>Implementation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ZA" dirty="0"/>
              <a:t>The Design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ZA" dirty="0"/>
              <a:t>The Games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ZA" dirty="0"/>
              <a:t>Visual Guide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ZA" dirty="0"/>
              <a:t>Challenges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ZA" dirty="0"/>
              <a:t>What we have learned</a:t>
            </a:r>
          </a:p>
        </p:txBody>
      </p:sp>
    </p:spTree>
    <p:extLst>
      <p:ext uri="{BB962C8B-B14F-4D97-AF65-F5344CB8AC3E}">
        <p14:creationId xmlns:p14="http://schemas.microsoft.com/office/powerpoint/2010/main" val="3385869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E9116-61C5-6051-96D7-617F0ED8A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ROLES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85DA0-EFB5-2511-1DE1-197888569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5999"/>
            <a:ext cx="9601200" cy="4104969"/>
          </a:xfrm>
        </p:spPr>
        <p:txBody>
          <a:bodyPr numCol="3">
            <a:normAutofit fontScale="92500" lnSpcReduction="20000"/>
          </a:bodyPr>
          <a:lstStyle/>
          <a:p>
            <a:pPr marL="0" indent="0">
              <a:buNone/>
            </a:pPr>
            <a:r>
              <a:rPr lang="en-ZA"/>
              <a:t>   Tebogo</a:t>
            </a:r>
          </a:p>
          <a:p>
            <a:pPr marL="0" indent="0">
              <a:buNone/>
            </a:pPr>
            <a:r>
              <a:rPr lang="en-ZA"/>
              <a:t>Brick Breaker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ZA"/>
              <a:t>Key listener for the arrows to move the paddle and managing GitHub.</a:t>
            </a:r>
          </a:p>
          <a:p>
            <a:pPr marL="0" indent="0">
              <a:buNone/>
            </a:pPr>
            <a:r>
              <a:rPr lang="en-ZA"/>
              <a:t>Snake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ZA"/>
              <a:t>The snake and food generation.</a:t>
            </a:r>
          </a:p>
          <a:p>
            <a:pPr marL="0" indent="0">
              <a:buNone/>
            </a:pPr>
            <a:endParaRPr lang="en-ZA"/>
          </a:p>
          <a:p>
            <a:pPr marL="0" indent="0">
              <a:buNone/>
            </a:pPr>
            <a:endParaRPr lang="en-ZA"/>
          </a:p>
          <a:p>
            <a:pPr marL="0" indent="0">
              <a:buNone/>
            </a:pPr>
            <a:endParaRPr lang="en-ZA"/>
          </a:p>
          <a:p>
            <a:pPr marL="0" indent="0">
              <a:buNone/>
            </a:pPr>
            <a:endParaRPr lang="en-ZA"/>
          </a:p>
          <a:p>
            <a:pPr marL="0" indent="0">
              <a:buNone/>
            </a:pPr>
            <a:r>
              <a:rPr lang="en-ZA"/>
              <a:t>Endinaso</a:t>
            </a:r>
          </a:p>
          <a:p>
            <a:pPr marL="0" indent="0">
              <a:buNone/>
            </a:pPr>
            <a:r>
              <a:rPr lang="en-ZA"/>
              <a:t>Brick Breaker                          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ZA"/>
              <a:t>Creating the paddle and the ball</a:t>
            </a:r>
          </a:p>
          <a:p>
            <a:pPr marL="0" indent="0">
              <a:buNone/>
            </a:pPr>
            <a:r>
              <a:rPr lang="en-ZA"/>
              <a:t>Snake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ZA"/>
              <a:t>Creating the board of the game</a:t>
            </a:r>
          </a:p>
          <a:p>
            <a:pPr marL="0" indent="0">
              <a:buNone/>
            </a:pPr>
            <a:endParaRPr lang="en-ZA"/>
          </a:p>
          <a:p>
            <a:pPr marL="0" indent="0">
              <a:buNone/>
            </a:pPr>
            <a:endParaRPr lang="en-ZA"/>
          </a:p>
          <a:p>
            <a:pPr marL="0" indent="0">
              <a:buNone/>
            </a:pPr>
            <a:endParaRPr lang="en-ZA"/>
          </a:p>
          <a:p>
            <a:pPr marL="0" indent="0">
              <a:buNone/>
            </a:pPr>
            <a:endParaRPr lang="en-ZA"/>
          </a:p>
          <a:p>
            <a:pPr marL="0" indent="0">
              <a:buNone/>
            </a:pPr>
            <a:endParaRPr lang="en-ZA"/>
          </a:p>
          <a:p>
            <a:pPr marL="0" indent="0">
              <a:buNone/>
            </a:pPr>
            <a:r>
              <a:rPr lang="en-ZA"/>
              <a:t>Charmaine</a:t>
            </a:r>
          </a:p>
          <a:p>
            <a:pPr marL="0" indent="0">
              <a:buNone/>
            </a:pPr>
            <a:r>
              <a:rPr lang="en-ZA"/>
              <a:t>Brick Breaker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ZA"/>
              <a:t>Creating the bricks and making them appear &amp; disappear when hit by the ball.</a:t>
            </a:r>
          </a:p>
          <a:p>
            <a:pPr marL="0" indent="0">
              <a:buNone/>
            </a:pPr>
            <a:r>
              <a:rPr lang="en-ZA"/>
              <a:t>Snake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ZA"/>
              <a:t>Implementing the action listener.</a:t>
            </a:r>
          </a:p>
          <a:p>
            <a:pPr marL="0" indent="0">
              <a:buNone/>
            </a:pPr>
            <a:endParaRPr lang="en-ZA"/>
          </a:p>
          <a:p>
            <a:pPr>
              <a:buFont typeface="Wingdings" panose="05000000000000000000" pitchFamily="2" charset="2"/>
              <a:buChar char="q"/>
            </a:pPr>
            <a:endParaRPr lang="en-ZA"/>
          </a:p>
          <a:p>
            <a:pPr marL="0" indent="0">
              <a:buNone/>
            </a:pPr>
            <a:endParaRPr lang="en-ZA"/>
          </a:p>
          <a:p>
            <a:pPr marL="0" indent="0">
              <a:buNone/>
            </a:pPr>
            <a:r>
              <a:rPr lang="en-ZA"/>
              <a:t> 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223973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D95C1-9F96-C7E2-C56E-06002BC39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en-ZA" dirty="0"/>
              <a:t>Implementation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6C90666-1932-5A9A-AF52-8923F43ACB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1364035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06499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B7E16-C23E-8B71-3368-F323B79DD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en-ZA" dirty="0"/>
              <a:t>Implementation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7EBC237D-AE94-A658-91A5-4F46715EB7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0896754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64690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64F4D-9E4F-680F-6F6B-4DC1DFD14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1211"/>
          </a:xfrm>
        </p:spPr>
        <p:txBody>
          <a:bodyPr/>
          <a:lstStyle/>
          <a:p>
            <a:r>
              <a:rPr lang="en-ZA" dirty="0"/>
              <a:t>The Design for Brick Breaker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0F88FEE-261D-C77F-AA2B-A622BB10F6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8399974"/>
              </p:ext>
            </p:extLst>
          </p:nvPr>
        </p:nvGraphicFramePr>
        <p:xfrm>
          <a:off x="5365257" y="2261997"/>
          <a:ext cx="3115552" cy="399402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15552">
                  <a:extLst>
                    <a:ext uri="{9D8B030D-6E8A-4147-A177-3AD203B41FA5}">
                      <a16:colId xmlns:a16="http://schemas.microsoft.com/office/drawing/2014/main" val="549192117"/>
                    </a:ext>
                  </a:extLst>
                </a:gridCol>
              </a:tblGrid>
              <a:tr h="30980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ZW" sz="1100">
                          <a:effectLst/>
                        </a:rPr>
                        <a:t>MapGenerator</a:t>
                      </a:r>
                      <a:endParaRPr lang="en-Z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19086974"/>
                  </a:ext>
                </a:extLst>
              </a:tr>
              <a:tr h="184210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ZW" sz="1100" dirty="0">
                          <a:effectLst/>
                        </a:rPr>
                        <a:t>+map[][]: int</a:t>
                      </a:r>
                      <a:endParaRPr lang="en-ZA" sz="11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ZW" sz="1100" dirty="0">
                          <a:effectLst/>
                        </a:rPr>
                        <a:t>+</a:t>
                      </a:r>
                      <a:r>
                        <a:rPr lang="en-ZW" sz="1100" dirty="0" err="1">
                          <a:effectLst/>
                        </a:rPr>
                        <a:t>brickWidth</a:t>
                      </a:r>
                      <a:r>
                        <a:rPr lang="en-ZW" sz="1100" dirty="0">
                          <a:effectLst/>
                        </a:rPr>
                        <a:t>: int</a:t>
                      </a:r>
                      <a:endParaRPr lang="en-ZA" sz="11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ZW" sz="1100" dirty="0">
                          <a:effectLst/>
                        </a:rPr>
                        <a:t>+</a:t>
                      </a:r>
                      <a:r>
                        <a:rPr lang="en-ZW" sz="1100" dirty="0" err="1">
                          <a:effectLst/>
                        </a:rPr>
                        <a:t>brickHeight</a:t>
                      </a:r>
                      <a:r>
                        <a:rPr lang="en-ZW" sz="1100" dirty="0">
                          <a:effectLst/>
                        </a:rPr>
                        <a:t>: int</a:t>
                      </a:r>
                      <a:endParaRPr lang="en-ZA" sz="11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ZW" sz="1100" dirty="0">
                          <a:effectLst/>
                        </a:rPr>
                        <a:t> </a:t>
                      </a:r>
                      <a:endParaRPr lang="en-Z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53088216"/>
                  </a:ext>
                </a:extLst>
              </a:tr>
              <a:tr h="184210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ZW" sz="1100" dirty="0">
                          <a:effectLst/>
                        </a:rPr>
                        <a:t>+</a:t>
                      </a:r>
                      <a:r>
                        <a:rPr lang="en-ZW" sz="1100" dirty="0" err="1">
                          <a:effectLst/>
                        </a:rPr>
                        <a:t>MapGenerator</a:t>
                      </a:r>
                      <a:r>
                        <a:rPr lang="en-ZW" sz="1100" dirty="0">
                          <a:effectLst/>
                        </a:rPr>
                        <a:t>(row, col: int)</a:t>
                      </a:r>
                      <a:endParaRPr lang="en-ZA" sz="11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ZW" sz="1100" dirty="0">
                          <a:effectLst/>
                        </a:rPr>
                        <a:t>+draw(g: Graphics2D): void</a:t>
                      </a:r>
                      <a:endParaRPr lang="en-ZA" sz="11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ZW" sz="1100" dirty="0">
                          <a:effectLst/>
                        </a:rPr>
                        <a:t>+</a:t>
                      </a:r>
                      <a:r>
                        <a:rPr lang="en-ZW" sz="1100" dirty="0" err="1">
                          <a:effectLst/>
                        </a:rPr>
                        <a:t>setBrickValue</a:t>
                      </a:r>
                      <a:r>
                        <a:rPr lang="en-ZW" sz="1100" dirty="0">
                          <a:effectLst/>
                        </a:rPr>
                        <a:t>(value, row, col: int): void</a:t>
                      </a:r>
                      <a:endParaRPr lang="en-ZA" sz="11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ZW" sz="1100" dirty="0">
                          <a:effectLst/>
                        </a:rPr>
                        <a:t> </a:t>
                      </a:r>
                      <a:endParaRPr lang="en-Z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8943748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53E78BA-595A-89EC-D295-41E00D0458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304503"/>
              </p:ext>
            </p:extLst>
          </p:nvPr>
        </p:nvGraphicFramePr>
        <p:xfrm>
          <a:off x="8651631" y="2512088"/>
          <a:ext cx="3195376" cy="191341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95376">
                  <a:extLst>
                    <a:ext uri="{9D8B030D-6E8A-4147-A177-3AD203B41FA5}">
                      <a16:colId xmlns:a16="http://schemas.microsoft.com/office/drawing/2014/main" val="3567830665"/>
                    </a:ext>
                  </a:extLst>
                </a:gridCol>
              </a:tblGrid>
              <a:tr h="62682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ZW" sz="1100" dirty="0" err="1">
                          <a:effectLst/>
                        </a:rPr>
                        <a:t>Brickbreaker</a:t>
                      </a:r>
                      <a:endParaRPr lang="en-Z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66441894"/>
                  </a:ext>
                </a:extLst>
              </a:tr>
              <a:tr h="128658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ZW" sz="1100" dirty="0">
                          <a:effectLst/>
                        </a:rPr>
                        <a:t>+main (String[] </a:t>
                      </a:r>
                      <a:r>
                        <a:rPr lang="en-ZW" sz="1100" dirty="0" err="1">
                          <a:effectLst/>
                        </a:rPr>
                        <a:t>args</a:t>
                      </a:r>
                      <a:r>
                        <a:rPr lang="en-ZW" sz="1100" dirty="0">
                          <a:effectLst/>
                        </a:rPr>
                        <a:t>): void</a:t>
                      </a:r>
                      <a:endParaRPr lang="en-Z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1110942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6345784-4A88-EF21-6B60-6743199F5C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4182132"/>
              </p:ext>
            </p:extLst>
          </p:nvPr>
        </p:nvGraphicFramePr>
        <p:xfrm>
          <a:off x="1065126" y="1547308"/>
          <a:ext cx="4129310" cy="517238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129310">
                  <a:extLst>
                    <a:ext uri="{9D8B030D-6E8A-4147-A177-3AD203B41FA5}">
                      <a16:colId xmlns:a16="http://schemas.microsoft.com/office/drawing/2014/main" val="1304837644"/>
                    </a:ext>
                  </a:extLst>
                </a:gridCol>
              </a:tblGrid>
              <a:tr h="15697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ZW" sz="800">
                          <a:effectLst/>
                        </a:rPr>
                        <a:t>GamePlay</a:t>
                      </a:r>
                      <a:endParaRPr lang="en-ZA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023" marR="49023" marT="0" marB="0"/>
                </a:tc>
                <a:extLst>
                  <a:ext uri="{0D108BD9-81ED-4DB2-BD59-A6C34878D82A}">
                    <a16:rowId xmlns:a16="http://schemas.microsoft.com/office/drawing/2014/main" val="547181808"/>
                  </a:ext>
                </a:extLst>
              </a:tr>
              <a:tr h="338923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ZW" sz="800" dirty="0">
                          <a:effectLst/>
                        </a:rPr>
                        <a:t>-play: Boolean</a:t>
                      </a:r>
                      <a:endParaRPr lang="en-ZA" sz="8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ZW" sz="800" dirty="0">
                          <a:effectLst/>
                        </a:rPr>
                        <a:t>-score: int</a:t>
                      </a:r>
                      <a:endParaRPr lang="en-ZA" sz="8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ZW" sz="800" dirty="0">
                          <a:effectLst/>
                        </a:rPr>
                        <a:t>-</a:t>
                      </a:r>
                      <a:r>
                        <a:rPr lang="en-ZW" sz="800" dirty="0" err="1">
                          <a:effectLst/>
                        </a:rPr>
                        <a:t>TotalBricks</a:t>
                      </a:r>
                      <a:r>
                        <a:rPr lang="en-ZW" sz="800" dirty="0">
                          <a:effectLst/>
                        </a:rPr>
                        <a:t>: int</a:t>
                      </a:r>
                      <a:endParaRPr lang="en-ZA" sz="8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ZW" sz="800" dirty="0">
                          <a:effectLst/>
                        </a:rPr>
                        <a:t>-timer: Timer</a:t>
                      </a:r>
                      <a:endParaRPr lang="en-ZA" sz="8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ZW" sz="800" dirty="0">
                          <a:effectLst/>
                        </a:rPr>
                        <a:t>-delay: int</a:t>
                      </a:r>
                      <a:endParaRPr lang="en-ZA" sz="8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ZW" sz="800" dirty="0">
                          <a:effectLst/>
                        </a:rPr>
                        <a:t>-</a:t>
                      </a:r>
                      <a:r>
                        <a:rPr lang="en-ZW" sz="800" dirty="0" err="1">
                          <a:effectLst/>
                        </a:rPr>
                        <a:t>playerX</a:t>
                      </a:r>
                      <a:r>
                        <a:rPr lang="en-ZW" sz="800" dirty="0">
                          <a:effectLst/>
                        </a:rPr>
                        <a:t>: int</a:t>
                      </a:r>
                      <a:endParaRPr lang="en-ZA" sz="8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ZW" sz="800" dirty="0">
                          <a:effectLst/>
                        </a:rPr>
                        <a:t>-</a:t>
                      </a:r>
                      <a:r>
                        <a:rPr lang="en-ZW" sz="800" dirty="0" err="1">
                          <a:effectLst/>
                        </a:rPr>
                        <a:t>ballPosX</a:t>
                      </a:r>
                      <a:r>
                        <a:rPr lang="en-ZW" sz="800" dirty="0">
                          <a:effectLst/>
                        </a:rPr>
                        <a:t>: int</a:t>
                      </a:r>
                      <a:endParaRPr lang="en-ZA" sz="8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ZW" sz="800" dirty="0">
                          <a:effectLst/>
                        </a:rPr>
                        <a:t>-</a:t>
                      </a:r>
                      <a:r>
                        <a:rPr lang="en-ZW" sz="800" dirty="0" err="1">
                          <a:effectLst/>
                        </a:rPr>
                        <a:t>ballPosY</a:t>
                      </a:r>
                      <a:r>
                        <a:rPr lang="en-ZW" sz="800" dirty="0">
                          <a:effectLst/>
                        </a:rPr>
                        <a:t>: int</a:t>
                      </a:r>
                      <a:endParaRPr lang="en-ZA" sz="8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ZW" sz="800" dirty="0">
                          <a:effectLst/>
                        </a:rPr>
                        <a:t>-</a:t>
                      </a:r>
                      <a:r>
                        <a:rPr lang="en-ZW" sz="800" dirty="0" err="1">
                          <a:effectLst/>
                        </a:rPr>
                        <a:t>ballXdir</a:t>
                      </a:r>
                      <a:r>
                        <a:rPr lang="en-ZW" sz="800" dirty="0">
                          <a:effectLst/>
                        </a:rPr>
                        <a:t>: int</a:t>
                      </a:r>
                      <a:endParaRPr lang="en-ZA" sz="8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ZW" sz="800" dirty="0">
                          <a:effectLst/>
                        </a:rPr>
                        <a:t>-</a:t>
                      </a:r>
                      <a:r>
                        <a:rPr lang="en-ZW" sz="800" dirty="0" err="1">
                          <a:effectLst/>
                        </a:rPr>
                        <a:t>ballYdir</a:t>
                      </a:r>
                      <a:r>
                        <a:rPr lang="en-ZW" sz="800" dirty="0">
                          <a:effectLst/>
                        </a:rPr>
                        <a:t>: int</a:t>
                      </a:r>
                      <a:endParaRPr lang="en-ZA" sz="8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ZW" sz="800" dirty="0">
                          <a:effectLst/>
                        </a:rPr>
                        <a:t>-map: </a:t>
                      </a:r>
                      <a:r>
                        <a:rPr lang="en-ZW" sz="800" dirty="0" err="1">
                          <a:effectLst/>
                        </a:rPr>
                        <a:t>MapGenerator</a:t>
                      </a:r>
                      <a:endParaRPr lang="en-ZA" sz="8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ZW" sz="800" dirty="0">
                          <a:effectLst/>
                        </a:rPr>
                        <a:t> </a:t>
                      </a:r>
                      <a:endParaRPr lang="en-ZA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023" marR="49023" marT="0" marB="0"/>
                </a:tc>
                <a:extLst>
                  <a:ext uri="{0D108BD9-81ED-4DB2-BD59-A6C34878D82A}">
                    <a16:rowId xmlns:a16="http://schemas.microsoft.com/office/drawing/2014/main" val="3042547535"/>
                  </a:ext>
                </a:extLst>
              </a:tr>
              <a:tr h="162618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ZW" sz="800" dirty="0">
                          <a:effectLst/>
                        </a:rPr>
                        <a:t>+</a:t>
                      </a:r>
                      <a:r>
                        <a:rPr lang="en-ZW" sz="800" dirty="0" err="1">
                          <a:effectLst/>
                        </a:rPr>
                        <a:t>GamePlay</a:t>
                      </a:r>
                      <a:r>
                        <a:rPr lang="en-ZW" sz="800" dirty="0">
                          <a:effectLst/>
                        </a:rPr>
                        <a:t>()</a:t>
                      </a:r>
                      <a:endParaRPr lang="en-ZA" sz="8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ZW" sz="800" dirty="0">
                          <a:effectLst/>
                        </a:rPr>
                        <a:t>+paint(g: Graphics): void</a:t>
                      </a:r>
                      <a:endParaRPr lang="en-ZA" sz="8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ZW" sz="800" dirty="0">
                          <a:effectLst/>
                        </a:rPr>
                        <a:t>+</a:t>
                      </a:r>
                      <a:r>
                        <a:rPr lang="en-ZW" sz="800" dirty="0" err="1">
                          <a:effectLst/>
                        </a:rPr>
                        <a:t>actionPerformed</a:t>
                      </a:r>
                      <a:r>
                        <a:rPr lang="en-ZW" sz="800" dirty="0">
                          <a:effectLst/>
                        </a:rPr>
                        <a:t>(e: </a:t>
                      </a:r>
                      <a:r>
                        <a:rPr lang="en-ZW" sz="800" dirty="0" err="1">
                          <a:effectLst/>
                        </a:rPr>
                        <a:t>ActionEvent</a:t>
                      </a:r>
                      <a:r>
                        <a:rPr lang="en-ZW" sz="800" dirty="0">
                          <a:effectLst/>
                        </a:rPr>
                        <a:t>): void</a:t>
                      </a:r>
                      <a:endParaRPr lang="en-ZA" sz="8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ZW" sz="800" dirty="0">
                          <a:effectLst/>
                        </a:rPr>
                        <a:t>+</a:t>
                      </a:r>
                      <a:r>
                        <a:rPr lang="en-ZW" sz="800" dirty="0" err="1">
                          <a:effectLst/>
                        </a:rPr>
                        <a:t>KeyPressed</a:t>
                      </a:r>
                      <a:r>
                        <a:rPr lang="en-ZW" sz="800" dirty="0">
                          <a:effectLst/>
                        </a:rPr>
                        <a:t>(e: </a:t>
                      </a:r>
                      <a:r>
                        <a:rPr lang="en-ZW" sz="800" dirty="0" err="1">
                          <a:effectLst/>
                        </a:rPr>
                        <a:t>KeyEvent</a:t>
                      </a:r>
                      <a:r>
                        <a:rPr lang="en-ZW" sz="800" dirty="0">
                          <a:effectLst/>
                        </a:rPr>
                        <a:t>): void</a:t>
                      </a:r>
                      <a:endParaRPr lang="en-ZA" sz="8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ZW" sz="800" dirty="0">
                          <a:effectLst/>
                        </a:rPr>
                        <a:t>+</a:t>
                      </a:r>
                      <a:r>
                        <a:rPr lang="en-ZW" sz="800" dirty="0" err="1">
                          <a:effectLst/>
                        </a:rPr>
                        <a:t>moveRight</a:t>
                      </a:r>
                      <a:r>
                        <a:rPr lang="en-ZW" sz="800" dirty="0">
                          <a:effectLst/>
                        </a:rPr>
                        <a:t>(): void</a:t>
                      </a:r>
                      <a:endParaRPr lang="en-ZA" sz="8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ZW" sz="800" dirty="0">
                          <a:effectLst/>
                        </a:rPr>
                        <a:t>+</a:t>
                      </a:r>
                      <a:r>
                        <a:rPr lang="en-ZW" sz="800" dirty="0" err="1">
                          <a:effectLst/>
                        </a:rPr>
                        <a:t>moveLeft</a:t>
                      </a:r>
                      <a:r>
                        <a:rPr lang="en-ZW" sz="800" dirty="0">
                          <a:effectLst/>
                        </a:rPr>
                        <a:t>(): void</a:t>
                      </a:r>
                      <a:endParaRPr lang="en-ZA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023" marR="49023" marT="0" marB="0"/>
                </a:tc>
                <a:extLst>
                  <a:ext uri="{0D108BD9-81ED-4DB2-BD59-A6C34878D82A}">
                    <a16:rowId xmlns:a16="http://schemas.microsoft.com/office/drawing/2014/main" val="2364248247"/>
                  </a:ext>
                </a:extLst>
              </a:tr>
            </a:tbl>
          </a:graphicData>
        </a:graphic>
      </p:graphicFrame>
      <p:sp>
        <p:nvSpPr>
          <p:cNvPr id="7" name="Rectangle 1">
            <a:extLst>
              <a:ext uri="{FF2B5EF4-FFF2-40B4-BE49-F238E27FC236}">
                <a16:creationId xmlns:a16="http://schemas.microsoft.com/office/drawing/2014/main" id="{2A5D7BE2-CEA0-A07D-F7DC-A8A9C6AA5D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500284" y="13830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04415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1C17C-AADE-DE7E-C2E7-F1A29B783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The Design for Snake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8FCB257-20F6-28F2-C2FA-3BECA0CFA3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6335317"/>
              </p:ext>
            </p:extLst>
          </p:nvPr>
        </p:nvGraphicFramePr>
        <p:xfrm>
          <a:off x="5273675" y="3222652"/>
          <a:ext cx="1797050" cy="102346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97050">
                  <a:extLst>
                    <a:ext uri="{9D8B030D-6E8A-4147-A177-3AD203B41FA5}">
                      <a16:colId xmlns:a16="http://schemas.microsoft.com/office/drawing/2014/main" val="2970920247"/>
                    </a:ext>
                  </a:extLst>
                </a:gridCol>
              </a:tblGrid>
              <a:tr h="51173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ZW" sz="1100">
                          <a:effectLst/>
                        </a:rPr>
                        <a:t>SnakeGame</a:t>
                      </a:r>
                      <a:endParaRPr lang="en-Z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83110609"/>
                  </a:ext>
                </a:extLst>
              </a:tr>
              <a:tr h="51173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ZW" sz="1100" dirty="0">
                          <a:effectLst/>
                        </a:rPr>
                        <a:t>+main(String[] </a:t>
                      </a:r>
                      <a:r>
                        <a:rPr lang="en-ZW" sz="1100" dirty="0" err="1">
                          <a:effectLst/>
                        </a:rPr>
                        <a:t>args</a:t>
                      </a:r>
                      <a:r>
                        <a:rPr lang="en-ZW" sz="1100" dirty="0">
                          <a:effectLst/>
                        </a:rPr>
                        <a:t>): void</a:t>
                      </a:r>
                      <a:endParaRPr lang="en-Z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3513219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C199538-E7BC-E180-8431-EAE79EE70E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1566718"/>
              </p:ext>
            </p:extLst>
          </p:nvPr>
        </p:nvGraphicFramePr>
        <p:xfrm>
          <a:off x="5273675" y="1929284"/>
          <a:ext cx="1797050" cy="102346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97050">
                  <a:extLst>
                    <a:ext uri="{9D8B030D-6E8A-4147-A177-3AD203B41FA5}">
                      <a16:colId xmlns:a16="http://schemas.microsoft.com/office/drawing/2014/main" val="3793749679"/>
                    </a:ext>
                  </a:extLst>
                </a:gridCol>
              </a:tblGrid>
              <a:tr h="511733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ZW" sz="1100" dirty="0" err="1">
                          <a:effectLst/>
                        </a:rPr>
                        <a:t>GameFrame</a:t>
                      </a:r>
                      <a:endParaRPr lang="en-Z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10745670"/>
                  </a:ext>
                </a:extLst>
              </a:tr>
              <a:tr h="511733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ZW" sz="1100" dirty="0" err="1">
                          <a:effectLst/>
                        </a:rPr>
                        <a:t>GameFrame</a:t>
                      </a:r>
                      <a:r>
                        <a:rPr lang="en-ZW" sz="1100" dirty="0">
                          <a:effectLst/>
                        </a:rPr>
                        <a:t>()</a:t>
                      </a:r>
                      <a:endParaRPr lang="en-Z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19814095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14D474C-B23B-506D-823F-510FC3B0F3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9228287"/>
              </p:ext>
            </p:extLst>
          </p:nvPr>
        </p:nvGraphicFramePr>
        <p:xfrm>
          <a:off x="1574225" y="1505330"/>
          <a:ext cx="3496826" cy="53526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496826">
                  <a:extLst>
                    <a:ext uri="{9D8B030D-6E8A-4147-A177-3AD203B41FA5}">
                      <a16:colId xmlns:a16="http://schemas.microsoft.com/office/drawing/2014/main" val="245100082"/>
                    </a:ext>
                  </a:extLst>
                </a:gridCol>
              </a:tblGrid>
              <a:tr h="10662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ZW" sz="600">
                          <a:effectLst/>
                        </a:rPr>
                        <a:t>GamePanelll</a:t>
                      </a:r>
                      <a:endParaRPr lang="en-ZA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680" marR="36680" marT="0" marB="0"/>
                </a:tc>
                <a:extLst>
                  <a:ext uri="{0D108BD9-81ED-4DB2-BD59-A6C34878D82A}">
                    <a16:rowId xmlns:a16="http://schemas.microsoft.com/office/drawing/2014/main" val="367637451"/>
                  </a:ext>
                </a:extLst>
              </a:tr>
              <a:tr h="308054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ZW" sz="600" dirty="0">
                          <a:effectLst/>
                        </a:rPr>
                        <a:t>+width: int</a:t>
                      </a:r>
                      <a:endParaRPr lang="en-ZA" sz="600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ZW" sz="600" dirty="0">
                          <a:effectLst/>
                        </a:rPr>
                        <a:t>+height: int</a:t>
                      </a:r>
                      <a:endParaRPr lang="en-ZA" sz="600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ZW" sz="600" dirty="0">
                          <a:effectLst/>
                        </a:rPr>
                        <a:t>+UNIT_SIZE: int</a:t>
                      </a:r>
                      <a:endParaRPr lang="en-ZA" sz="600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ZW" sz="600" dirty="0">
                          <a:effectLst/>
                        </a:rPr>
                        <a:t>+NUMBER_OF_UNITS: int</a:t>
                      </a:r>
                      <a:endParaRPr lang="en-ZA" sz="600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ZW" sz="600" dirty="0">
                          <a:effectLst/>
                        </a:rPr>
                        <a:t>+DELAY: int</a:t>
                      </a:r>
                      <a:endParaRPr lang="en-ZA" sz="600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ZW" sz="600" dirty="0">
                          <a:effectLst/>
                        </a:rPr>
                        <a:t>+x[]: int</a:t>
                      </a:r>
                      <a:endParaRPr lang="en-ZA" sz="600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ZW" sz="600" dirty="0">
                          <a:effectLst/>
                        </a:rPr>
                        <a:t>+y[]: int</a:t>
                      </a:r>
                      <a:endParaRPr lang="en-ZA" sz="600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ZW" sz="600" dirty="0">
                          <a:effectLst/>
                        </a:rPr>
                        <a:t>+length: int</a:t>
                      </a:r>
                      <a:endParaRPr lang="en-ZA" sz="600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ZW" sz="600" dirty="0">
                          <a:effectLst/>
                        </a:rPr>
                        <a:t>+</a:t>
                      </a:r>
                      <a:r>
                        <a:rPr lang="en-ZW" sz="600" dirty="0" err="1">
                          <a:effectLst/>
                        </a:rPr>
                        <a:t>FoodEaten</a:t>
                      </a:r>
                      <a:r>
                        <a:rPr lang="en-ZW" sz="600" dirty="0">
                          <a:effectLst/>
                        </a:rPr>
                        <a:t>: int</a:t>
                      </a:r>
                      <a:endParaRPr lang="en-ZA" sz="600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ZW" sz="600" dirty="0">
                          <a:effectLst/>
                        </a:rPr>
                        <a:t>+FoodX: int</a:t>
                      </a:r>
                      <a:endParaRPr lang="en-ZA" sz="600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ZW" sz="600" dirty="0">
                          <a:effectLst/>
                        </a:rPr>
                        <a:t>+</a:t>
                      </a:r>
                      <a:r>
                        <a:rPr lang="en-ZW" sz="600" dirty="0" err="1">
                          <a:effectLst/>
                        </a:rPr>
                        <a:t>FoodY</a:t>
                      </a:r>
                      <a:r>
                        <a:rPr lang="en-ZW" sz="600" dirty="0">
                          <a:effectLst/>
                        </a:rPr>
                        <a:t>: int</a:t>
                      </a:r>
                      <a:endParaRPr lang="en-ZA" sz="600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ZW" sz="600" dirty="0">
                          <a:effectLst/>
                        </a:rPr>
                        <a:t>+direction: char</a:t>
                      </a:r>
                      <a:endParaRPr lang="en-ZA" sz="600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ZW" sz="600" dirty="0">
                          <a:effectLst/>
                        </a:rPr>
                        <a:t>+running: Boolean</a:t>
                      </a:r>
                      <a:endParaRPr lang="en-ZA" sz="600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ZW" sz="600" dirty="0">
                          <a:effectLst/>
                        </a:rPr>
                        <a:t> </a:t>
                      </a:r>
                      <a:endParaRPr lang="en-ZA" sz="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680" marR="36680" marT="0" marB="0"/>
                </a:tc>
                <a:extLst>
                  <a:ext uri="{0D108BD9-81ED-4DB2-BD59-A6C34878D82A}">
                    <a16:rowId xmlns:a16="http://schemas.microsoft.com/office/drawing/2014/main" val="2853298122"/>
                  </a:ext>
                </a:extLst>
              </a:tr>
              <a:tr h="2165496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ZW" sz="600" dirty="0" err="1">
                          <a:effectLst/>
                        </a:rPr>
                        <a:t>GamePanelll</a:t>
                      </a:r>
                      <a:r>
                        <a:rPr lang="en-ZW" sz="600" dirty="0">
                          <a:effectLst/>
                        </a:rPr>
                        <a:t>()</a:t>
                      </a:r>
                      <a:endParaRPr lang="en-ZA" sz="600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ZW" sz="600" dirty="0">
                          <a:effectLst/>
                        </a:rPr>
                        <a:t>+play(): void</a:t>
                      </a:r>
                      <a:endParaRPr lang="en-ZA" sz="600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ZW" sz="600" dirty="0">
                          <a:effectLst/>
                        </a:rPr>
                        <a:t>+</a:t>
                      </a:r>
                      <a:r>
                        <a:rPr lang="en-ZW" sz="600" dirty="0" err="1">
                          <a:effectLst/>
                        </a:rPr>
                        <a:t>paintComponent</a:t>
                      </a:r>
                      <a:r>
                        <a:rPr lang="en-ZW" sz="600" dirty="0">
                          <a:effectLst/>
                        </a:rPr>
                        <a:t>(graphics: Graphics): void</a:t>
                      </a:r>
                      <a:endParaRPr lang="en-ZA" sz="600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ZW" sz="600" dirty="0">
                          <a:effectLst/>
                        </a:rPr>
                        <a:t>+draw(graphics: Graphics): void</a:t>
                      </a:r>
                      <a:endParaRPr lang="en-ZA" sz="600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ZW" sz="600" dirty="0">
                          <a:effectLst/>
                        </a:rPr>
                        <a:t>+move(): void</a:t>
                      </a:r>
                      <a:endParaRPr lang="en-ZA" sz="600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ZW" sz="600" dirty="0">
                          <a:effectLst/>
                        </a:rPr>
                        <a:t>+</a:t>
                      </a:r>
                      <a:r>
                        <a:rPr lang="en-ZW" sz="600" dirty="0" err="1">
                          <a:effectLst/>
                        </a:rPr>
                        <a:t>checkFood</a:t>
                      </a:r>
                      <a:r>
                        <a:rPr lang="en-ZW" sz="600" dirty="0">
                          <a:effectLst/>
                        </a:rPr>
                        <a:t>(): void</a:t>
                      </a:r>
                      <a:endParaRPr lang="en-ZA" sz="600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ZW" sz="600" dirty="0">
                          <a:effectLst/>
                        </a:rPr>
                        <a:t>+</a:t>
                      </a:r>
                      <a:r>
                        <a:rPr lang="en-ZW" sz="600" dirty="0" err="1">
                          <a:effectLst/>
                        </a:rPr>
                        <a:t>addFood</a:t>
                      </a:r>
                      <a:r>
                        <a:rPr lang="en-ZW" sz="600" dirty="0">
                          <a:effectLst/>
                        </a:rPr>
                        <a:t>(): void</a:t>
                      </a:r>
                      <a:endParaRPr lang="en-ZA" sz="600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ZW" sz="600" dirty="0">
                          <a:effectLst/>
                        </a:rPr>
                        <a:t>+</a:t>
                      </a:r>
                      <a:r>
                        <a:rPr lang="en-ZW" sz="600" dirty="0" err="1">
                          <a:effectLst/>
                        </a:rPr>
                        <a:t>checkHit</a:t>
                      </a:r>
                      <a:r>
                        <a:rPr lang="en-ZW" sz="600" dirty="0">
                          <a:effectLst/>
                        </a:rPr>
                        <a:t>(): void</a:t>
                      </a:r>
                      <a:endParaRPr lang="en-ZA" sz="600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ZW" sz="600" dirty="0">
                          <a:effectLst/>
                        </a:rPr>
                        <a:t>+</a:t>
                      </a:r>
                      <a:r>
                        <a:rPr lang="en-ZW" sz="600" dirty="0" err="1">
                          <a:effectLst/>
                        </a:rPr>
                        <a:t>gameOver</a:t>
                      </a:r>
                      <a:r>
                        <a:rPr lang="en-ZW" sz="600" dirty="0">
                          <a:effectLst/>
                        </a:rPr>
                        <a:t>(graphics: Graphics): void</a:t>
                      </a:r>
                      <a:endParaRPr lang="en-ZA" sz="600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ZW" sz="600" dirty="0">
                          <a:effectLst/>
                        </a:rPr>
                        <a:t>+</a:t>
                      </a:r>
                      <a:r>
                        <a:rPr lang="en-ZW" sz="600" dirty="0" err="1">
                          <a:effectLst/>
                        </a:rPr>
                        <a:t>actionPerformed</a:t>
                      </a:r>
                      <a:r>
                        <a:rPr lang="en-ZW" sz="600" dirty="0">
                          <a:effectLst/>
                        </a:rPr>
                        <a:t>(arg0: </a:t>
                      </a:r>
                      <a:r>
                        <a:rPr lang="en-ZW" sz="600" dirty="0" err="1">
                          <a:effectLst/>
                        </a:rPr>
                        <a:t>ActionEvent</a:t>
                      </a:r>
                      <a:r>
                        <a:rPr lang="en-ZW" sz="600" dirty="0">
                          <a:effectLst/>
                        </a:rPr>
                        <a:t>): void</a:t>
                      </a:r>
                      <a:endParaRPr lang="en-ZA" sz="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680" marR="36680" marT="0" marB="0"/>
                </a:tc>
                <a:extLst>
                  <a:ext uri="{0D108BD9-81ED-4DB2-BD59-A6C34878D82A}">
                    <a16:rowId xmlns:a16="http://schemas.microsoft.com/office/drawing/2014/main" val="1938925722"/>
                  </a:ext>
                </a:extLst>
              </a:tr>
            </a:tbl>
          </a:graphicData>
        </a:graphic>
      </p:graphicFrame>
      <p:sp>
        <p:nvSpPr>
          <p:cNvPr id="7" name="Rectangle 1">
            <a:extLst>
              <a:ext uri="{FF2B5EF4-FFF2-40B4-BE49-F238E27FC236}">
                <a16:creationId xmlns:a16="http://schemas.microsoft.com/office/drawing/2014/main" id="{E68C0918-603A-4683-BBE4-96E958A3AB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578942" y="-17059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09542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D1804-EFCB-F454-C0F9-29F2FB32B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38200"/>
          </a:xfrm>
        </p:spPr>
        <p:txBody>
          <a:bodyPr>
            <a:normAutofit fontScale="90000"/>
          </a:bodyPr>
          <a:lstStyle/>
          <a:p>
            <a:r>
              <a:rPr lang="en-ZA"/>
              <a:t>How to play the games</a:t>
            </a:r>
            <a:br>
              <a:rPr lang="en-ZA"/>
            </a:br>
            <a:r>
              <a:rPr lang="en-ZA"/>
              <a:t>Brick Breaker</a:t>
            </a:r>
            <a:br>
              <a:rPr lang="en-ZA"/>
            </a:br>
            <a:br>
              <a:rPr lang="en-ZA"/>
            </a:br>
            <a:endParaRPr lang="en-ZA" dirty="0"/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3B4499EB-9233-E979-74BF-01734DEF9AE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38989" y="1957137"/>
          <a:ext cx="9833811" cy="3910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73854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24941-159E-5B54-36B9-EAD951330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How to play the Game</a:t>
            </a:r>
            <a:br>
              <a:rPr lang="en-ZA" dirty="0"/>
            </a:br>
            <a:r>
              <a:rPr lang="en-ZA" dirty="0"/>
              <a:t>Snake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47EB377-6A98-B7DD-BA7A-0862DD9DA0B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08750992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{31527995-EE33-42D7-8464-CBF8E0CDF289}tf10001105</Template>
  <TotalTime>99</TotalTime>
  <Words>787</Words>
  <Application>Microsoft Office PowerPoint</Application>
  <PresentationFormat>Widescreen</PresentationFormat>
  <Paragraphs>149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Aptos</vt:lpstr>
      <vt:lpstr>Arial</vt:lpstr>
      <vt:lpstr>Calibri</vt:lpstr>
      <vt:lpstr>Franklin Gothic Book</vt:lpstr>
      <vt:lpstr>Wingdings</vt:lpstr>
      <vt:lpstr>Crop</vt:lpstr>
      <vt:lpstr>Game gazettes</vt:lpstr>
      <vt:lpstr>Overview </vt:lpstr>
      <vt:lpstr>ROLES</vt:lpstr>
      <vt:lpstr>Implementation</vt:lpstr>
      <vt:lpstr>Implementation</vt:lpstr>
      <vt:lpstr>The Design for Brick Breaker</vt:lpstr>
      <vt:lpstr>The Design for Snake</vt:lpstr>
      <vt:lpstr>How to play the games Brick Breaker  </vt:lpstr>
      <vt:lpstr>How to play the Game Snake</vt:lpstr>
      <vt:lpstr>Visual Guide</vt:lpstr>
      <vt:lpstr>Visual Guide</vt:lpstr>
      <vt:lpstr>Challenges</vt:lpstr>
      <vt:lpstr>What we have learned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Endinaso Tidolo</dc:creator>
  <cp:lastModifiedBy>Endinaso Tidolo</cp:lastModifiedBy>
  <cp:revision>1</cp:revision>
  <dcterms:created xsi:type="dcterms:W3CDTF">2024-10-09T17:03:10Z</dcterms:created>
  <dcterms:modified xsi:type="dcterms:W3CDTF">2024-10-09T18:42:50Z</dcterms:modified>
</cp:coreProperties>
</file>