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46"/>
    <p:restoredTop sz="94694"/>
  </p:normalViewPr>
  <p:slideViewPr>
    <p:cSldViewPr snapToGrid="0" snapToObjects="1">
      <p:cViewPr>
        <p:scale>
          <a:sx n="15" d="100"/>
          <a:sy n="15" d="100"/>
        </p:scale>
        <p:origin x="381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E23A4-9DC4-D84D-BE2D-EE31710B4A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B59C-A1E4-324E-AA80-F65ED16F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8B59C-A1E4-324E-AA80-F65ED16F2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8492-3A01-6344-947B-2847113A8320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DAA10A-EBDB-E347-BFC9-F00731449C63}"/>
              </a:ext>
            </a:extLst>
          </p:cNvPr>
          <p:cNvSpPr>
            <a:spLocks noChangeAspect="1"/>
          </p:cNvSpPr>
          <p:nvPr/>
        </p:nvSpPr>
        <p:spPr>
          <a:xfrm>
            <a:off x="-85023" y="-81660"/>
            <a:ext cx="44083705" cy="4317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1B150-A47F-7A4A-A785-4CBD2A2B46EE}"/>
              </a:ext>
            </a:extLst>
          </p:cNvPr>
          <p:cNvSpPr txBox="1"/>
          <p:nvPr/>
        </p:nvSpPr>
        <p:spPr>
          <a:xfrm>
            <a:off x="6360901" y="529912"/>
            <a:ext cx="2968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Project Title 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</a:rPr>
              <a:t>Name 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The Johns Hopkins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7F4-DF91-0542-AB2E-FFC914C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5" y="350738"/>
            <a:ext cx="5332549" cy="292302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69FA2A4-4A6F-1F47-9DCC-F55F2176618B}"/>
              </a:ext>
            </a:extLst>
          </p:cNvPr>
          <p:cNvSpPr/>
          <p:nvPr/>
        </p:nvSpPr>
        <p:spPr>
          <a:xfrm>
            <a:off x="434767" y="4777991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87BD-EAD4-E04A-BD8B-454C6D07C0A9}"/>
              </a:ext>
            </a:extLst>
          </p:cNvPr>
          <p:cNvSpPr txBox="1"/>
          <p:nvPr/>
        </p:nvSpPr>
        <p:spPr>
          <a:xfrm>
            <a:off x="434767" y="5541477"/>
            <a:ext cx="8802530" cy="41816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890C561-85B5-AE4E-B4A2-8B78C63C1B7B}"/>
              </a:ext>
            </a:extLst>
          </p:cNvPr>
          <p:cNvSpPr/>
          <p:nvPr/>
        </p:nvSpPr>
        <p:spPr>
          <a:xfrm>
            <a:off x="434767" y="10486606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Background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BE0479-9161-2544-97E2-8418F2DCC1F2}"/>
              </a:ext>
            </a:extLst>
          </p:cNvPr>
          <p:cNvSpPr txBox="1"/>
          <p:nvPr/>
        </p:nvSpPr>
        <p:spPr>
          <a:xfrm>
            <a:off x="434767" y="11250092"/>
            <a:ext cx="8802530" cy="41816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FA3FC5-588F-5140-BC7F-E469DD08CBFB}"/>
              </a:ext>
            </a:extLst>
          </p:cNvPr>
          <p:cNvSpPr/>
          <p:nvPr/>
        </p:nvSpPr>
        <p:spPr>
          <a:xfrm>
            <a:off x="434767" y="16129322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Methods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D3DD5C-19D9-2A4D-ABFF-DB50AF894BFE}"/>
              </a:ext>
            </a:extLst>
          </p:cNvPr>
          <p:cNvSpPr/>
          <p:nvPr/>
        </p:nvSpPr>
        <p:spPr>
          <a:xfrm>
            <a:off x="9837846" y="4777991"/>
            <a:ext cx="23971668" cy="7634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Results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084761-2557-DD44-8BC3-7005FEDD7A95}"/>
              </a:ext>
            </a:extLst>
          </p:cNvPr>
          <p:cNvSpPr/>
          <p:nvPr/>
        </p:nvSpPr>
        <p:spPr>
          <a:xfrm>
            <a:off x="34332491" y="4777991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Discussion and implications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C7C0B9-92AB-2A4B-AA1A-6DE6E53D2AC3}"/>
              </a:ext>
            </a:extLst>
          </p:cNvPr>
          <p:cNvSpPr/>
          <p:nvPr/>
        </p:nvSpPr>
        <p:spPr>
          <a:xfrm>
            <a:off x="34332491" y="24466345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References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516F-349E-1945-BEA7-084C84A37F94}"/>
              </a:ext>
            </a:extLst>
          </p:cNvPr>
          <p:cNvSpPr txBox="1"/>
          <p:nvPr/>
        </p:nvSpPr>
        <p:spPr>
          <a:xfrm>
            <a:off x="9837846" y="5541476"/>
            <a:ext cx="23971668" cy="26584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8D6EF-70FC-FA4C-B63E-303CFE343161}"/>
              </a:ext>
            </a:extLst>
          </p:cNvPr>
          <p:cNvSpPr txBox="1"/>
          <p:nvPr/>
        </p:nvSpPr>
        <p:spPr>
          <a:xfrm>
            <a:off x="434767" y="16892808"/>
            <a:ext cx="8802530" cy="1523311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D112D-C52E-A648-954A-94BFDEA32116}"/>
              </a:ext>
            </a:extLst>
          </p:cNvPr>
          <p:cNvSpPr txBox="1"/>
          <p:nvPr/>
        </p:nvSpPr>
        <p:spPr>
          <a:xfrm>
            <a:off x="34332491" y="25229831"/>
            <a:ext cx="8802530" cy="689608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EDA3F-FA6E-F64E-B852-49AD8B3C7214}"/>
              </a:ext>
            </a:extLst>
          </p:cNvPr>
          <p:cNvSpPr txBox="1"/>
          <p:nvPr/>
        </p:nvSpPr>
        <p:spPr>
          <a:xfrm>
            <a:off x="34332491" y="5541476"/>
            <a:ext cx="8802530" cy="183548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4F42A-C769-574E-8DC8-711969AD2D8B}"/>
              </a:ext>
            </a:extLst>
          </p:cNvPr>
          <p:cNvSpPr/>
          <p:nvPr/>
        </p:nvSpPr>
        <p:spPr>
          <a:xfrm>
            <a:off x="37919024" y="529912"/>
            <a:ext cx="56381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badi MT Condensed Light" panose="020B0306030101010103" pitchFamily="34" charset="77"/>
                <a:cs typeface="Apple Chancery" panose="03020702040506060504" pitchFamily="66" charset="-79"/>
              </a:rPr>
              <a:t>Foundations of Computational Biology and Bioinformatics Spring 2020</a:t>
            </a:r>
            <a:endParaRPr lang="en-US" sz="4500" dirty="0">
              <a:solidFill>
                <a:schemeClr val="bg1"/>
              </a:solidFill>
              <a:latin typeface="Abadi MT Condensed Light" panose="020B0306030101010103" pitchFamily="34" charset="77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36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6906</TotalTime>
  <Words>24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Kymberleigh Pagel</dc:creator>
  <cp:lastModifiedBy>Kymberleigh Pagel</cp:lastModifiedBy>
  <cp:revision>69</cp:revision>
  <dcterms:created xsi:type="dcterms:W3CDTF">2019-03-18T21:38:34Z</dcterms:created>
  <dcterms:modified xsi:type="dcterms:W3CDTF">2020-04-07T20:21:37Z</dcterms:modified>
</cp:coreProperties>
</file>