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1"/>
  </p:sldMasterIdLst>
  <p:notesMasterIdLst>
    <p:notesMasterId r:id="rId17"/>
  </p:notesMasterIdLst>
  <p:handoutMasterIdLst>
    <p:handoutMasterId r:id="rId18"/>
  </p:handoutMasterIdLst>
  <p:sldIdLst>
    <p:sldId id="279" r:id="rId2"/>
    <p:sldId id="281" r:id="rId3"/>
    <p:sldId id="280" r:id="rId4"/>
    <p:sldId id="282" r:id="rId5"/>
    <p:sldId id="283" r:id="rId6"/>
    <p:sldId id="284" r:id="rId7"/>
    <p:sldId id="285" r:id="rId8"/>
    <p:sldId id="286" r:id="rId9"/>
    <p:sldId id="287" r:id="rId10"/>
    <p:sldId id="288" r:id="rId11"/>
    <p:sldId id="289" r:id="rId12"/>
    <p:sldId id="290" r:id="rId13"/>
    <p:sldId id="291" r:id="rId14"/>
    <p:sldId id="278" r:id="rId15"/>
    <p:sldId id="293" r:id="rId16"/>
  </p:sldIdLst>
  <p:sldSz cx="12188825"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re Presentation Template" id="{CF60FCE6-C997-744A-B01D-C00D3BEBC38A}">
          <p14:sldIdLst>
            <p14:sldId id="279"/>
            <p14:sldId id="281"/>
            <p14:sldId id="280"/>
            <p14:sldId id="282"/>
            <p14:sldId id="283"/>
            <p14:sldId id="284"/>
            <p14:sldId id="285"/>
            <p14:sldId id="286"/>
            <p14:sldId id="287"/>
            <p14:sldId id="288"/>
            <p14:sldId id="289"/>
            <p14:sldId id="290"/>
            <p14:sldId id="291"/>
            <p14:sldId id="278"/>
            <p14:sldId id="293"/>
          </p14:sldIdLst>
        </p14:section>
      </p14:sectionLst>
    </p:ext>
    <p:ext uri="{EFAFB233-063F-42B5-8137-9DF3F51BA10A}">
      <p15:sldGuideLst xmlns:p15="http://schemas.microsoft.com/office/powerpoint/2012/main">
        <p15:guide id="1" orient="horz" pos="147">
          <p15:clr>
            <a:srgbClr val="A4A3A4"/>
          </p15:clr>
        </p15:guide>
        <p15:guide id="2" orient="horz" pos="3897">
          <p15:clr>
            <a:srgbClr val="A4A3A4"/>
          </p15:clr>
        </p15:guide>
        <p15:guide id="3" orient="horz" pos="546" userDrawn="1">
          <p15:clr>
            <a:srgbClr val="A4A3A4"/>
          </p15:clr>
        </p15:guide>
        <p15:guide id="4" orient="horz" pos="738" userDrawn="1">
          <p15:clr>
            <a:srgbClr val="A4A3A4"/>
          </p15:clr>
        </p15:guide>
        <p15:guide id="5" orient="horz" pos="4319">
          <p15:clr>
            <a:srgbClr val="A4A3A4"/>
          </p15:clr>
        </p15:guide>
        <p15:guide id="6" orient="horz" pos="1272">
          <p15:clr>
            <a:srgbClr val="A4A3A4"/>
          </p15:clr>
        </p15:guide>
        <p15:guide id="9" pos="212">
          <p15:clr>
            <a:srgbClr val="A4A3A4"/>
          </p15:clr>
        </p15:guide>
        <p15:guide id="10" pos="7468" userDrawn="1">
          <p15:clr>
            <a:srgbClr val="A4A3A4"/>
          </p15:clr>
        </p15:guide>
        <p15:guide id="11" orient="horz" pos="3832">
          <p15:clr>
            <a:srgbClr val="A4A3A4"/>
          </p15:clr>
        </p15:guide>
        <p15:guide id="12" orient="horz" pos="386">
          <p15:clr>
            <a:srgbClr val="A4A3A4"/>
          </p15:clr>
        </p15:guide>
        <p15:guide id="13" orient="horz" pos="1024">
          <p15:clr>
            <a:srgbClr val="A4A3A4"/>
          </p15:clr>
        </p15:guide>
        <p15:guide id="14" pos="22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927E"/>
    <a:srgbClr val="165371"/>
    <a:srgbClr val="89050F"/>
    <a:srgbClr val="891019"/>
    <a:srgbClr val="19325C"/>
    <a:srgbClr val="003C4D"/>
    <a:srgbClr val="4E748B"/>
    <a:srgbClr val="7C98AD"/>
    <a:srgbClr val="D0D9DE"/>
    <a:srgbClr val="EFE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46" autoAdjust="0"/>
    <p:restoredTop sz="85965" autoAdjust="0"/>
  </p:normalViewPr>
  <p:slideViewPr>
    <p:cSldViewPr snapToGrid="0">
      <p:cViewPr varScale="1">
        <p:scale>
          <a:sx n="98" d="100"/>
          <a:sy n="98" d="100"/>
        </p:scale>
        <p:origin x="1152" y="90"/>
      </p:cViewPr>
      <p:guideLst>
        <p:guide orient="horz" pos="147"/>
        <p:guide orient="horz" pos="3897"/>
        <p:guide orient="horz" pos="546"/>
        <p:guide orient="horz" pos="738"/>
        <p:guide orient="horz" pos="4319"/>
        <p:guide orient="horz" pos="1272"/>
        <p:guide pos="212"/>
        <p:guide pos="7468"/>
        <p:guide orient="horz" pos="3832"/>
        <p:guide orient="horz" pos="386"/>
        <p:guide orient="horz" pos="1024"/>
        <p:guide pos="220"/>
      </p:guideLst>
    </p:cSldViewPr>
  </p:slideViewPr>
  <p:outlineViewPr>
    <p:cViewPr>
      <p:scale>
        <a:sx n="33" d="100"/>
        <a:sy n="33" d="100"/>
      </p:scale>
      <p:origin x="0" y="0"/>
    </p:cViewPr>
  </p:outlineViewPr>
  <p:notesTextViewPr>
    <p:cViewPr>
      <p:scale>
        <a:sx n="1" d="1"/>
        <a:sy n="1" d="1"/>
      </p:scale>
      <p:origin x="0" y="0"/>
    </p:cViewPr>
  </p:notesTextViewPr>
  <p:sorterViewPr>
    <p:cViewPr>
      <p:scale>
        <a:sx n="150" d="100"/>
        <a:sy n="150" d="100"/>
      </p:scale>
      <p:origin x="0" y="26848"/>
    </p:cViewPr>
  </p:sorterViewPr>
  <p:notesViewPr>
    <p:cSldViewPr snapToGrid="0">
      <p:cViewPr varScale="1">
        <p:scale>
          <a:sx n="56" d="100"/>
          <a:sy n="56" d="100"/>
        </p:scale>
        <p:origin x="2832" y="7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ann Furmann" userId="3cbf54dc39525ac6" providerId="LiveId" clId="{895933BE-7652-46CF-A245-F0FCFDFC6E35}"/>
    <pc:docChg chg="undo custSel modSld sldOrd">
      <pc:chgData name="Johann Furmann" userId="3cbf54dc39525ac6" providerId="LiveId" clId="{895933BE-7652-46CF-A245-F0FCFDFC6E35}" dt="2020-07-15T13:16:12.724" v="13" actId="14100"/>
      <pc:docMkLst>
        <pc:docMk/>
      </pc:docMkLst>
      <pc:sldChg chg="modSp mod ord">
        <pc:chgData name="Johann Furmann" userId="3cbf54dc39525ac6" providerId="LiveId" clId="{895933BE-7652-46CF-A245-F0FCFDFC6E35}" dt="2020-07-15T13:12:49.270" v="4" actId="20577"/>
        <pc:sldMkLst>
          <pc:docMk/>
          <pc:sldMk cId="2626805130" sldId="281"/>
        </pc:sldMkLst>
        <pc:spChg chg="mod">
          <ac:chgData name="Johann Furmann" userId="3cbf54dc39525ac6" providerId="LiveId" clId="{895933BE-7652-46CF-A245-F0FCFDFC6E35}" dt="2020-07-15T13:12:49.270" v="4" actId="20577"/>
          <ac:spMkLst>
            <pc:docMk/>
            <pc:sldMk cId="2626805130" sldId="281"/>
            <ac:spMk id="2" creationId="{00000000-0000-0000-0000-000000000000}"/>
          </ac:spMkLst>
        </pc:spChg>
      </pc:sldChg>
      <pc:sldChg chg="modSp mod">
        <pc:chgData name="Johann Furmann" userId="3cbf54dc39525ac6" providerId="LiveId" clId="{895933BE-7652-46CF-A245-F0FCFDFC6E35}" dt="2020-07-15T13:16:12.724" v="13" actId="14100"/>
        <pc:sldMkLst>
          <pc:docMk/>
          <pc:sldMk cId="2437886196" sldId="282"/>
        </pc:sldMkLst>
        <pc:spChg chg="mod">
          <ac:chgData name="Johann Furmann" userId="3cbf54dc39525ac6" providerId="LiveId" clId="{895933BE-7652-46CF-A245-F0FCFDFC6E35}" dt="2020-07-15T13:14:03.206" v="6" actId="1076"/>
          <ac:spMkLst>
            <pc:docMk/>
            <pc:sldMk cId="2437886196" sldId="282"/>
            <ac:spMk id="11" creationId="{2A56A806-58B4-4F7A-9736-7643F9CE69C1}"/>
          </ac:spMkLst>
        </pc:spChg>
        <pc:spChg chg="mod">
          <ac:chgData name="Johann Furmann" userId="3cbf54dc39525ac6" providerId="LiveId" clId="{895933BE-7652-46CF-A245-F0FCFDFC6E35}" dt="2020-07-15T13:16:12.724" v="13" actId="14100"/>
          <ac:spMkLst>
            <pc:docMk/>
            <pc:sldMk cId="2437886196" sldId="282"/>
            <ac:spMk id="17" creationId="{4E7463A0-3AA6-47F4-8A63-F090BED22EE6}"/>
          </ac:spMkLst>
        </pc:spChg>
        <pc:spChg chg="mod">
          <ac:chgData name="Johann Furmann" userId="3cbf54dc39525ac6" providerId="LiveId" clId="{895933BE-7652-46CF-A245-F0FCFDFC6E35}" dt="2020-07-15T13:16:01.276" v="12" actId="14100"/>
          <ac:spMkLst>
            <pc:docMk/>
            <pc:sldMk cId="2437886196" sldId="282"/>
            <ac:spMk id="19" creationId="{719EC3E8-334C-434C-BD32-AE9A77D60028}"/>
          </ac:spMkLst>
        </pc:spChg>
        <pc:picChg chg="mod modCrop">
          <ac:chgData name="Johann Furmann" userId="3cbf54dc39525ac6" providerId="LiveId" clId="{895933BE-7652-46CF-A245-F0FCFDFC6E35}" dt="2020-07-15T13:14:43.908" v="11" actId="732"/>
          <ac:picMkLst>
            <pc:docMk/>
            <pc:sldMk cId="2437886196" sldId="282"/>
            <ac:picMk id="4" creationId="{04B3BC5B-0192-4300-8113-1DDDA788DE8C}"/>
          </ac:picMkLst>
        </pc:picChg>
      </pc:sldChg>
    </pc:docChg>
  </pc:docChgLst>
  <pc:docChgLst>
    <pc:chgData name="Johann Furmann" userId="3cbf54dc39525ac6" providerId="LiveId" clId="{EF83E3F6-251D-4399-9DB5-C0ACCB5F82BE}"/>
    <pc:docChg chg="undo custSel modSld modMainMaster">
      <pc:chgData name="Johann Furmann" userId="3cbf54dc39525ac6" providerId="LiveId" clId="{EF83E3F6-251D-4399-9DB5-C0ACCB5F82BE}" dt="2020-06-03T16:50:55.979" v="97" actId="313"/>
      <pc:docMkLst>
        <pc:docMk/>
      </pc:docMkLst>
      <pc:sldChg chg="modSp">
        <pc:chgData name="Johann Furmann" userId="3cbf54dc39525ac6" providerId="LiveId" clId="{EF83E3F6-251D-4399-9DB5-C0ACCB5F82BE}" dt="2020-06-03T06:35:07.535" v="1"/>
        <pc:sldMkLst>
          <pc:docMk/>
          <pc:sldMk cId="3005665321" sldId="278"/>
        </pc:sldMkLst>
        <pc:spChg chg="mod">
          <ac:chgData name="Johann Furmann" userId="3cbf54dc39525ac6" providerId="LiveId" clId="{EF83E3F6-251D-4399-9DB5-C0ACCB5F82BE}" dt="2020-06-03T06:35:07.535" v="1"/>
          <ac:spMkLst>
            <pc:docMk/>
            <pc:sldMk cId="3005665321" sldId="278"/>
            <ac:spMk id="2" creationId="{00000000-0000-0000-0000-000000000000}"/>
          </ac:spMkLst>
        </pc:spChg>
        <pc:spChg chg="mod">
          <ac:chgData name="Johann Furmann" userId="3cbf54dc39525ac6" providerId="LiveId" clId="{EF83E3F6-251D-4399-9DB5-C0ACCB5F82BE}" dt="2020-06-03T06:35:07.535" v="1"/>
          <ac:spMkLst>
            <pc:docMk/>
            <pc:sldMk cId="3005665321" sldId="278"/>
            <ac:spMk id="3" creationId="{00000000-0000-0000-0000-000000000000}"/>
          </ac:spMkLst>
        </pc:spChg>
        <pc:spChg chg="mod">
          <ac:chgData name="Johann Furmann" userId="3cbf54dc39525ac6" providerId="LiveId" clId="{EF83E3F6-251D-4399-9DB5-C0ACCB5F82BE}" dt="2020-06-03T06:35:07.535" v="1"/>
          <ac:spMkLst>
            <pc:docMk/>
            <pc:sldMk cId="3005665321" sldId="278"/>
            <ac:spMk id="4" creationId="{00000000-0000-0000-0000-000000000000}"/>
          </ac:spMkLst>
        </pc:spChg>
      </pc:sldChg>
      <pc:sldChg chg="modSp modTransition">
        <pc:chgData name="Johann Furmann" userId="3cbf54dc39525ac6" providerId="LiveId" clId="{EF83E3F6-251D-4399-9DB5-C0ACCB5F82BE}" dt="2020-06-03T06:35:26.740" v="2"/>
        <pc:sldMkLst>
          <pc:docMk/>
          <pc:sldMk cId="483936882" sldId="279"/>
        </pc:sldMkLst>
        <pc:spChg chg="mod">
          <ac:chgData name="Johann Furmann" userId="3cbf54dc39525ac6" providerId="LiveId" clId="{EF83E3F6-251D-4399-9DB5-C0ACCB5F82BE}" dt="2020-06-03T06:35:07.535" v="1"/>
          <ac:spMkLst>
            <pc:docMk/>
            <pc:sldMk cId="483936882" sldId="279"/>
            <ac:spMk id="3" creationId="{220C83F1-2E4B-41A4-9442-B3AB5CEC5198}"/>
          </ac:spMkLst>
        </pc:spChg>
        <pc:spChg chg="mod">
          <ac:chgData name="Johann Furmann" userId="3cbf54dc39525ac6" providerId="LiveId" clId="{EF83E3F6-251D-4399-9DB5-C0ACCB5F82BE}" dt="2020-06-03T06:35:07.535" v="1"/>
          <ac:spMkLst>
            <pc:docMk/>
            <pc:sldMk cId="483936882" sldId="279"/>
            <ac:spMk id="4" creationId="{C882269D-3582-495D-870C-A7043286DF8E}"/>
          </ac:spMkLst>
        </pc:spChg>
        <pc:spChg chg="mod">
          <ac:chgData name="Johann Furmann" userId="3cbf54dc39525ac6" providerId="LiveId" clId="{EF83E3F6-251D-4399-9DB5-C0ACCB5F82BE}" dt="2020-06-03T06:35:07.535" v="1"/>
          <ac:spMkLst>
            <pc:docMk/>
            <pc:sldMk cId="483936882" sldId="279"/>
            <ac:spMk id="5122" creationId="{00000000-0000-0000-0000-000000000000}"/>
          </ac:spMkLst>
        </pc:spChg>
      </pc:sldChg>
      <pc:sldChg chg="modSp">
        <pc:chgData name="Johann Furmann" userId="3cbf54dc39525ac6" providerId="LiveId" clId="{EF83E3F6-251D-4399-9DB5-C0ACCB5F82BE}" dt="2020-06-03T06:35:07.535" v="1"/>
        <pc:sldMkLst>
          <pc:docMk/>
          <pc:sldMk cId="1103480660" sldId="280"/>
        </pc:sldMkLst>
        <pc:spChg chg="mod">
          <ac:chgData name="Johann Furmann" userId="3cbf54dc39525ac6" providerId="LiveId" clId="{EF83E3F6-251D-4399-9DB5-C0ACCB5F82BE}" dt="2020-06-03T06:35:07.535" v="1"/>
          <ac:spMkLst>
            <pc:docMk/>
            <pc:sldMk cId="1103480660" sldId="280"/>
            <ac:spMk id="2" creationId="{E6037CEF-91A9-4D4E-8D41-E365893463A8}"/>
          </ac:spMkLst>
        </pc:spChg>
        <pc:spChg chg="mod">
          <ac:chgData name="Johann Furmann" userId="3cbf54dc39525ac6" providerId="LiveId" clId="{EF83E3F6-251D-4399-9DB5-C0ACCB5F82BE}" dt="2020-06-03T06:35:07.535" v="1"/>
          <ac:spMkLst>
            <pc:docMk/>
            <pc:sldMk cId="1103480660" sldId="280"/>
            <ac:spMk id="3" creationId="{B26D17C4-9E5A-4051-9158-B80617628FA6}"/>
          </ac:spMkLst>
        </pc:spChg>
      </pc:sldChg>
      <pc:sldChg chg="modSp mod modNotesTx">
        <pc:chgData name="Johann Furmann" userId="3cbf54dc39525ac6" providerId="LiveId" clId="{EF83E3F6-251D-4399-9DB5-C0ACCB5F82BE}" dt="2020-06-03T06:56:54.341" v="84" actId="20577"/>
        <pc:sldMkLst>
          <pc:docMk/>
          <pc:sldMk cId="2626805130" sldId="281"/>
        </pc:sldMkLst>
        <pc:spChg chg="mod">
          <ac:chgData name="Johann Furmann" userId="3cbf54dc39525ac6" providerId="LiveId" clId="{EF83E3F6-251D-4399-9DB5-C0ACCB5F82BE}" dt="2020-06-03T06:56:38.287" v="70" actId="20577"/>
          <ac:spMkLst>
            <pc:docMk/>
            <pc:sldMk cId="2626805130" sldId="281"/>
            <ac:spMk id="2" creationId="{00000000-0000-0000-0000-000000000000}"/>
          </ac:spMkLst>
        </pc:spChg>
        <pc:spChg chg="mod">
          <ac:chgData name="Johann Furmann" userId="3cbf54dc39525ac6" providerId="LiveId" clId="{EF83E3F6-251D-4399-9DB5-C0ACCB5F82BE}" dt="2020-06-03T06:35:07.535" v="1"/>
          <ac:spMkLst>
            <pc:docMk/>
            <pc:sldMk cId="2626805130" sldId="281"/>
            <ac:spMk id="3" creationId="{00000000-0000-0000-0000-000000000000}"/>
          </ac:spMkLst>
        </pc:spChg>
      </pc:sldChg>
      <pc:sldChg chg="modSp mod">
        <pc:chgData name="Johann Furmann" userId="3cbf54dc39525ac6" providerId="LiveId" clId="{EF83E3F6-251D-4399-9DB5-C0ACCB5F82BE}" dt="2020-06-03T16:50:16.275" v="90" actId="14100"/>
        <pc:sldMkLst>
          <pc:docMk/>
          <pc:sldMk cId="2437886196" sldId="282"/>
        </pc:sldMkLst>
        <pc:spChg chg="mod">
          <ac:chgData name="Johann Furmann" userId="3cbf54dc39525ac6" providerId="LiveId" clId="{EF83E3F6-251D-4399-9DB5-C0ACCB5F82BE}" dt="2020-06-03T06:35:07.535" v="1"/>
          <ac:spMkLst>
            <pc:docMk/>
            <pc:sldMk cId="2437886196" sldId="282"/>
            <ac:spMk id="3" creationId="{19C8B2F6-5F2F-484D-9EF6-45C503A27FD4}"/>
          </ac:spMkLst>
        </pc:spChg>
        <pc:spChg chg="mod">
          <ac:chgData name="Johann Furmann" userId="3cbf54dc39525ac6" providerId="LiveId" clId="{EF83E3F6-251D-4399-9DB5-C0ACCB5F82BE}" dt="2020-06-03T16:50:16.275" v="90" actId="14100"/>
          <ac:spMkLst>
            <pc:docMk/>
            <pc:sldMk cId="2437886196" sldId="282"/>
            <ac:spMk id="11" creationId="{2A56A806-58B4-4F7A-9736-7643F9CE69C1}"/>
          </ac:spMkLst>
        </pc:spChg>
      </pc:sldChg>
      <pc:sldChg chg="modSp">
        <pc:chgData name="Johann Furmann" userId="3cbf54dc39525ac6" providerId="LiveId" clId="{EF83E3F6-251D-4399-9DB5-C0ACCB5F82BE}" dt="2020-06-03T06:35:07.535" v="1"/>
        <pc:sldMkLst>
          <pc:docMk/>
          <pc:sldMk cId="945781221" sldId="283"/>
        </pc:sldMkLst>
        <pc:spChg chg="mod">
          <ac:chgData name="Johann Furmann" userId="3cbf54dc39525ac6" providerId="LiveId" clId="{EF83E3F6-251D-4399-9DB5-C0ACCB5F82BE}" dt="2020-06-03T06:35:07.535" v="1"/>
          <ac:spMkLst>
            <pc:docMk/>
            <pc:sldMk cId="945781221" sldId="283"/>
            <ac:spMk id="3" creationId="{E36BF94D-9C32-4DF6-991B-8B12506F6AA0}"/>
          </ac:spMkLst>
        </pc:spChg>
        <pc:spChg chg="mod">
          <ac:chgData name="Johann Furmann" userId="3cbf54dc39525ac6" providerId="LiveId" clId="{EF83E3F6-251D-4399-9DB5-C0ACCB5F82BE}" dt="2020-06-03T06:35:07.535" v="1"/>
          <ac:spMkLst>
            <pc:docMk/>
            <pc:sldMk cId="945781221" sldId="283"/>
            <ac:spMk id="5" creationId="{470E45BA-9E72-45B2-B4B1-D2DA8D0FEAFE}"/>
          </ac:spMkLst>
        </pc:spChg>
      </pc:sldChg>
      <pc:sldChg chg="modSp">
        <pc:chgData name="Johann Furmann" userId="3cbf54dc39525ac6" providerId="LiveId" clId="{EF83E3F6-251D-4399-9DB5-C0ACCB5F82BE}" dt="2020-06-03T06:35:07.535" v="1"/>
        <pc:sldMkLst>
          <pc:docMk/>
          <pc:sldMk cId="1423619371" sldId="284"/>
        </pc:sldMkLst>
        <pc:spChg chg="mod">
          <ac:chgData name="Johann Furmann" userId="3cbf54dc39525ac6" providerId="LiveId" clId="{EF83E3F6-251D-4399-9DB5-C0ACCB5F82BE}" dt="2020-06-03T06:35:07.535" v="1"/>
          <ac:spMkLst>
            <pc:docMk/>
            <pc:sldMk cId="1423619371" sldId="284"/>
            <ac:spMk id="2" creationId="{00000000-0000-0000-0000-000000000000}"/>
          </ac:spMkLst>
        </pc:spChg>
        <pc:spChg chg="mod">
          <ac:chgData name="Johann Furmann" userId="3cbf54dc39525ac6" providerId="LiveId" clId="{EF83E3F6-251D-4399-9DB5-C0ACCB5F82BE}" dt="2020-06-03T06:35:07.535" v="1"/>
          <ac:spMkLst>
            <pc:docMk/>
            <pc:sldMk cId="1423619371" sldId="284"/>
            <ac:spMk id="3" creationId="{00000000-0000-0000-0000-000000000000}"/>
          </ac:spMkLst>
        </pc:spChg>
      </pc:sldChg>
      <pc:sldChg chg="modSp">
        <pc:chgData name="Johann Furmann" userId="3cbf54dc39525ac6" providerId="LiveId" clId="{EF83E3F6-251D-4399-9DB5-C0ACCB5F82BE}" dt="2020-06-03T06:35:07.535" v="1"/>
        <pc:sldMkLst>
          <pc:docMk/>
          <pc:sldMk cId="4000155545" sldId="285"/>
        </pc:sldMkLst>
        <pc:spChg chg="mod">
          <ac:chgData name="Johann Furmann" userId="3cbf54dc39525ac6" providerId="LiveId" clId="{EF83E3F6-251D-4399-9DB5-C0ACCB5F82BE}" dt="2020-06-03T06:35:07.535" v="1"/>
          <ac:spMkLst>
            <pc:docMk/>
            <pc:sldMk cId="4000155545" sldId="285"/>
            <ac:spMk id="2" creationId="{D1B02FE4-3421-4DC8-8652-C496E7E980A2}"/>
          </ac:spMkLst>
        </pc:spChg>
        <pc:spChg chg="mod">
          <ac:chgData name="Johann Furmann" userId="3cbf54dc39525ac6" providerId="LiveId" clId="{EF83E3F6-251D-4399-9DB5-C0ACCB5F82BE}" dt="2020-06-03T06:35:07.535" v="1"/>
          <ac:spMkLst>
            <pc:docMk/>
            <pc:sldMk cId="4000155545" sldId="285"/>
            <ac:spMk id="3" creationId="{D5ACF03F-3502-409F-BE84-E2F54E17F7E0}"/>
          </ac:spMkLst>
        </pc:spChg>
      </pc:sldChg>
      <pc:sldChg chg="modSp">
        <pc:chgData name="Johann Furmann" userId="3cbf54dc39525ac6" providerId="LiveId" clId="{EF83E3F6-251D-4399-9DB5-C0ACCB5F82BE}" dt="2020-06-03T06:35:07.535" v="1"/>
        <pc:sldMkLst>
          <pc:docMk/>
          <pc:sldMk cId="3062194995" sldId="286"/>
        </pc:sldMkLst>
        <pc:spChg chg="mod">
          <ac:chgData name="Johann Furmann" userId="3cbf54dc39525ac6" providerId="LiveId" clId="{EF83E3F6-251D-4399-9DB5-C0ACCB5F82BE}" dt="2020-06-03T06:35:07.535" v="1"/>
          <ac:spMkLst>
            <pc:docMk/>
            <pc:sldMk cId="3062194995" sldId="286"/>
            <ac:spMk id="3" creationId="{D5ACF03F-3502-409F-BE84-E2F54E17F7E0}"/>
          </ac:spMkLst>
        </pc:spChg>
      </pc:sldChg>
      <pc:sldChg chg="modSp">
        <pc:chgData name="Johann Furmann" userId="3cbf54dc39525ac6" providerId="LiveId" clId="{EF83E3F6-251D-4399-9DB5-C0ACCB5F82BE}" dt="2020-06-03T06:35:07.535" v="1"/>
        <pc:sldMkLst>
          <pc:docMk/>
          <pc:sldMk cId="1725586068" sldId="287"/>
        </pc:sldMkLst>
        <pc:spChg chg="mod">
          <ac:chgData name="Johann Furmann" userId="3cbf54dc39525ac6" providerId="LiveId" clId="{EF83E3F6-251D-4399-9DB5-C0ACCB5F82BE}" dt="2020-06-03T06:35:07.535" v="1"/>
          <ac:spMkLst>
            <pc:docMk/>
            <pc:sldMk cId="1725586068" sldId="287"/>
            <ac:spMk id="3" creationId="{9D52C9FB-0D03-49CE-A5FE-23F7230256B1}"/>
          </ac:spMkLst>
        </pc:spChg>
      </pc:sldChg>
      <pc:sldChg chg="modSp modAnim">
        <pc:chgData name="Johann Furmann" userId="3cbf54dc39525ac6" providerId="LiveId" clId="{EF83E3F6-251D-4399-9DB5-C0ACCB5F82BE}" dt="2020-06-03T16:50:55.979" v="97" actId="313"/>
        <pc:sldMkLst>
          <pc:docMk/>
          <pc:sldMk cId="1481595544" sldId="288"/>
        </pc:sldMkLst>
        <pc:spChg chg="mod">
          <ac:chgData name="Johann Furmann" userId="3cbf54dc39525ac6" providerId="LiveId" clId="{EF83E3F6-251D-4399-9DB5-C0ACCB5F82BE}" dt="2020-06-03T06:35:07.535" v="1"/>
          <ac:spMkLst>
            <pc:docMk/>
            <pc:sldMk cId="1481595544" sldId="288"/>
            <ac:spMk id="3" creationId="{9D52C9FB-0D03-49CE-A5FE-23F7230256B1}"/>
          </ac:spMkLst>
        </pc:spChg>
        <pc:spChg chg="mod">
          <ac:chgData name="Johann Furmann" userId="3cbf54dc39525ac6" providerId="LiveId" clId="{EF83E3F6-251D-4399-9DB5-C0ACCB5F82BE}" dt="2020-06-03T16:50:55.979" v="97" actId="313"/>
          <ac:spMkLst>
            <pc:docMk/>
            <pc:sldMk cId="1481595544" sldId="288"/>
            <ac:spMk id="9" creationId="{5AF9EBAE-22B9-4AB8-B7E5-F8BB03C1D191}"/>
          </ac:spMkLst>
        </pc:spChg>
      </pc:sldChg>
      <pc:sldChg chg="modSp">
        <pc:chgData name="Johann Furmann" userId="3cbf54dc39525ac6" providerId="LiveId" clId="{EF83E3F6-251D-4399-9DB5-C0ACCB5F82BE}" dt="2020-06-03T06:35:07.535" v="1"/>
        <pc:sldMkLst>
          <pc:docMk/>
          <pc:sldMk cId="1943033063" sldId="289"/>
        </pc:sldMkLst>
        <pc:spChg chg="mod">
          <ac:chgData name="Johann Furmann" userId="3cbf54dc39525ac6" providerId="LiveId" clId="{EF83E3F6-251D-4399-9DB5-C0ACCB5F82BE}" dt="2020-06-03T06:35:07.535" v="1"/>
          <ac:spMkLst>
            <pc:docMk/>
            <pc:sldMk cId="1943033063" sldId="289"/>
            <ac:spMk id="3" creationId="{4C1AB027-3094-4FA3-865C-C58E2A31CE1B}"/>
          </ac:spMkLst>
        </pc:spChg>
      </pc:sldChg>
      <pc:sldChg chg="modSp">
        <pc:chgData name="Johann Furmann" userId="3cbf54dc39525ac6" providerId="LiveId" clId="{EF83E3F6-251D-4399-9DB5-C0ACCB5F82BE}" dt="2020-06-03T06:35:07.535" v="1"/>
        <pc:sldMkLst>
          <pc:docMk/>
          <pc:sldMk cId="3882738220" sldId="290"/>
        </pc:sldMkLst>
        <pc:spChg chg="mod">
          <ac:chgData name="Johann Furmann" userId="3cbf54dc39525ac6" providerId="LiveId" clId="{EF83E3F6-251D-4399-9DB5-C0ACCB5F82BE}" dt="2020-06-03T06:35:07.535" v="1"/>
          <ac:spMkLst>
            <pc:docMk/>
            <pc:sldMk cId="3882738220" sldId="290"/>
            <ac:spMk id="2" creationId="{7C92F05E-64BF-4CFC-9374-8F6724C6F32A}"/>
          </ac:spMkLst>
        </pc:spChg>
        <pc:spChg chg="mod">
          <ac:chgData name="Johann Furmann" userId="3cbf54dc39525ac6" providerId="LiveId" clId="{EF83E3F6-251D-4399-9DB5-C0ACCB5F82BE}" dt="2020-06-03T06:35:07.535" v="1"/>
          <ac:spMkLst>
            <pc:docMk/>
            <pc:sldMk cId="3882738220" sldId="290"/>
            <ac:spMk id="3" creationId="{9D52C9FB-0D03-49CE-A5FE-23F7230256B1}"/>
          </ac:spMkLst>
        </pc:spChg>
      </pc:sldChg>
      <pc:sldChg chg="modSp">
        <pc:chgData name="Johann Furmann" userId="3cbf54dc39525ac6" providerId="LiveId" clId="{EF83E3F6-251D-4399-9DB5-C0ACCB5F82BE}" dt="2020-06-03T06:35:07.535" v="1"/>
        <pc:sldMkLst>
          <pc:docMk/>
          <pc:sldMk cId="3356888463" sldId="291"/>
        </pc:sldMkLst>
        <pc:spChg chg="mod">
          <ac:chgData name="Johann Furmann" userId="3cbf54dc39525ac6" providerId="LiveId" clId="{EF83E3F6-251D-4399-9DB5-C0ACCB5F82BE}" dt="2020-06-03T06:35:07.535" v="1"/>
          <ac:spMkLst>
            <pc:docMk/>
            <pc:sldMk cId="3356888463" sldId="291"/>
            <ac:spMk id="2" creationId="{D6938DC0-6D6C-4CEF-9E1E-C4FD4D6A8CCB}"/>
          </ac:spMkLst>
        </pc:spChg>
        <pc:spChg chg="mod">
          <ac:chgData name="Johann Furmann" userId="3cbf54dc39525ac6" providerId="LiveId" clId="{EF83E3F6-251D-4399-9DB5-C0ACCB5F82BE}" dt="2020-06-03T06:35:07.535" v="1"/>
          <ac:spMkLst>
            <pc:docMk/>
            <pc:sldMk cId="3356888463" sldId="291"/>
            <ac:spMk id="3" creationId="{FBD6C410-9129-44D5-AFD3-D9B30C8F8A74}"/>
          </ac:spMkLst>
        </pc:spChg>
      </pc:sldChg>
      <pc:sldChg chg="modSp mod">
        <pc:chgData name="Johann Furmann" userId="3cbf54dc39525ac6" providerId="LiveId" clId="{EF83E3F6-251D-4399-9DB5-C0ACCB5F82BE}" dt="2020-06-03T10:17:14.725" v="88" actId="20577"/>
        <pc:sldMkLst>
          <pc:docMk/>
          <pc:sldMk cId="2855456942" sldId="293"/>
        </pc:sldMkLst>
        <pc:spChg chg="mod">
          <ac:chgData name="Johann Furmann" userId="3cbf54dc39525ac6" providerId="LiveId" clId="{EF83E3F6-251D-4399-9DB5-C0ACCB5F82BE}" dt="2020-06-03T10:17:14.725" v="88" actId="20577"/>
          <ac:spMkLst>
            <pc:docMk/>
            <pc:sldMk cId="2855456942" sldId="293"/>
            <ac:spMk id="2" creationId="{BDDA92F0-25ED-4ED2-A908-25FCBDDAE2A3}"/>
          </ac:spMkLst>
        </pc:spChg>
        <pc:spChg chg="mod">
          <ac:chgData name="Johann Furmann" userId="3cbf54dc39525ac6" providerId="LiveId" clId="{EF83E3F6-251D-4399-9DB5-C0ACCB5F82BE}" dt="2020-06-03T06:35:07.535" v="1"/>
          <ac:spMkLst>
            <pc:docMk/>
            <pc:sldMk cId="2855456942" sldId="293"/>
            <ac:spMk id="3" creationId="{AC665641-191F-4B97-9D6F-6809D50D24EA}"/>
          </ac:spMkLst>
        </pc:spChg>
      </pc:sldChg>
      <pc:sldMasterChg chg="delSp mod modSldLayout">
        <pc:chgData name="Johann Furmann" userId="3cbf54dc39525ac6" providerId="LiveId" clId="{EF83E3F6-251D-4399-9DB5-C0ACCB5F82BE}" dt="2020-06-03T06:36:15.773" v="6" actId="478"/>
        <pc:sldMasterMkLst>
          <pc:docMk/>
          <pc:sldMasterMk cId="796289101" sldId="2147483760"/>
        </pc:sldMasterMkLst>
        <pc:picChg chg="del">
          <ac:chgData name="Johann Furmann" userId="3cbf54dc39525ac6" providerId="LiveId" clId="{EF83E3F6-251D-4399-9DB5-C0ACCB5F82BE}" dt="2020-06-03T06:36:15.773" v="6" actId="478"/>
          <ac:picMkLst>
            <pc:docMk/>
            <pc:sldMasterMk cId="796289101" sldId="2147483760"/>
            <ac:picMk id="6" creationId="{00000000-0000-0000-0000-000000000000}"/>
          </ac:picMkLst>
        </pc:picChg>
        <pc:sldLayoutChg chg="delSp mod">
          <pc:chgData name="Johann Furmann" userId="3cbf54dc39525ac6" providerId="LiveId" clId="{EF83E3F6-251D-4399-9DB5-C0ACCB5F82BE}" dt="2020-06-03T06:35:44.678" v="5" actId="478"/>
          <pc:sldLayoutMkLst>
            <pc:docMk/>
            <pc:sldMasterMk cId="796289101" sldId="2147483760"/>
            <pc:sldLayoutMk cId="3564590210" sldId="2147483839"/>
          </pc:sldLayoutMkLst>
          <pc:spChg chg="del">
            <ac:chgData name="Johann Furmann" userId="3cbf54dc39525ac6" providerId="LiveId" clId="{EF83E3F6-251D-4399-9DB5-C0ACCB5F82BE}" dt="2020-06-03T06:35:41.504" v="4" actId="478"/>
            <ac:spMkLst>
              <pc:docMk/>
              <pc:sldMasterMk cId="796289101" sldId="2147483760"/>
              <pc:sldLayoutMk cId="3564590210" sldId="2147483839"/>
              <ac:spMk id="19" creationId="{1ECF2CBE-6879-8042-BE96-D8044CE1EF3F}"/>
            </ac:spMkLst>
          </pc:spChg>
          <pc:picChg chg="del">
            <ac:chgData name="Johann Furmann" userId="3cbf54dc39525ac6" providerId="LiveId" clId="{EF83E3F6-251D-4399-9DB5-C0ACCB5F82BE}" dt="2020-06-03T06:35:41.504" v="4" actId="478"/>
            <ac:picMkLst>
              <pc:docMk/>
              <pc:sldMasterMk cId="796289101" sldId="2147483760"/>
              <pc:sldLayoutMk cId="3564590210" sldId="2147483839"/>
              <ac:picMk id="4" creationId="{0DD70DA2-9BEB-F049-9DF1-3B3B26AFC5A2}"/>
            </ac:picMkLst>
          </pc:picChg>
          <pc:picChg chg="del">
            <ac:chgData name="Johann Furmann" userId="3cbf54dc39525ac6" providerId="LiveId" clId="{EF83E3F6-251D-4399-9DB5-C0ACCB5F82BE}" dt="2020-06-03T06:35:41.504" v="4" actId="478"/>
            <ac:picMkLst>
              <pc:docMk/>
              <pc:sldMasterMk cId="796289101" sldId="2147483760"/>
              <pc:sldLayoutMk cId="3564590210" sldId="2147483839"/>
              <ac:picMk id="5" creationId="{97A1A941-96DB-1A48-A8F9-ABCD68DB4C30}"/>
            </ac:picMkLst>
          </pc:picChg>
          <pc:picChg chg="del">
            <ac:chgData name="Johann Furmann" userId="3cbf54dc39525ac6" providerId="LiveId" clId="{EF83E3F6-251D-4399-9DB5-C0ACCB5F82BE}" dt="2020-06-03T06:35:44.678" v="5" actId="478"/>
            <ac:picMkLst>
              <pc:docMk/>
              <pc:sldMasterMk cId="796289101" sldId="2147483760"/>
              <pc:sldLayoutMk cId="3564590210" sldId="2147483839"/>
              <ac:picMk id="6" creationId="{5B5E8264-0839-A646-B20C-74090629C23E}"/>
            </ac:picMkLst>
          </pc:picChg>
          <pc:picChg chg="del">
            <ac:chgData name="Johann Furmann" userId="3cbf54dc39525ac6" providerId="LiveId" clId="{EF83E3F6-251D-4399-9DB5-C0ACCB5F82BE}" dt="2020-06-03T06:35:37.641" v="3" actId="478"/>
            <ac:picMkLst>
              <pc:docMk/>
              <pc:sldMasterMk cId="796289101" sldId="2147483760"/>
              <pc:sldLayoutMk cId="3564590210" sldId="2147483839"/>
              <ac:picMk id="8" creationId="{00000000-0000-0000-0000-000000000000}"/>
            </ac:picMkLst>
          </pc:picChg>
          <pc:picChg chg="del">
            <ac:chgData name="Johann Furmann" userId="3cbf54dc39525ac6" providerId="LiveId" clId="{EF83E3F6-251D-4399-9DB5-C0ACCB5F82BE}" dt="2020-06-03T06:35:41.504" v="4" actId="478"/>
            <ac:picMkLst>
              <pc:docMk/>
              <pc:sldMasterMk cId="796289101" sldId="2147483760"/>
              <pc:sldLayoutMk cId="3564590210" sldId="2147483839"/>
              <ac:picMk id="9" creationId="{AD1BF180-597A-8F4E-8812-E9C28A9271E7}"/>
            </ac:picMkLst>
          </pc:picChg>
          <pc:picChg chg="del">
            <ac:chgData name="Johann Furmann" userId="3cbf54dc39525ac6" providerId="LiveId" clId="{EF83E3F6-251D-4399-9DB5-C0ACCB5F82BE}" dt="2020-06-03T06:35:41.504" v="4" actId="478"/>
            <ac:picMkLst>
              <pc:docMk/>
              <pc:sldMasterMk cId="796289101" sldId="2147483760"/>
              <pc:sldLayoutMk cId="3564590210" sldId="2147483839"/>
              <ac:picMk id="11" creationId="{EA740F93-BD1F-DB46-9537-CA31524DE0D4}"/>
            </ac:picMkLst>
          </pc:picChg>
          <pc:picChg chg="del">
            <ac:chgData name="Johann Furmann" userId="3cbf54dc39525ac6" providerId="LiveId" clId="{EF83E3F6-251D-4399-9DB5-C0ACCB5F82BE}" dt="2020-06-03T06:35:41.504" v="4" actId="478"/>
            <ac:picMkLst>
              <pc:docMk/>
              <pc:sldMasterMk cId="796289101" sldId="2147483760"/>
              <pc:sldLayoutMk cId="3564590210" sldId="2147483839"/>
              <ac:picMk id="12" creationId="{1708E4DE-8274-DE44-9DAE-DF1EB1BBBB81}"/>
            </ac:picMkLst>
          </pc:picChg>
          <pc:picChg chg="del">
            <ac:chgData name="Johann Furmann" userId="3cbf54dc39525ac6" providerId="LiveId" clId="{EF83E3F6-251D-4399-9DB5-C0ACCB5F82BE}" dt="2020-06-03T06:35:41.504" v="4" actId="478"/>
            <ac:picMkLst>
              <pc:docMk/>
              <pc:sldMasterMk cId="796289101" sldId="2147483760"/>
              <pc:sldLayoutMk cId="3564590210" sldId="2147483839"/>
              <ac:picMk id="13" creationId="{801D0186-FF6E-FE40-9F2C-DC60343BF53E}"/>
            </ac:picMkLst>
          </pc:picChg>
          <pc:picChg chg="del">
            <ac:chgData name="Johann Furmann" userId="3cbf54dc39525ac6" providerId="LiveId" clId="{EF83E3F6-251D-4399-9DB5-C0ACCB5F82BE}" dt="2020-06-03T06:35:41.504" v="4" actId="478"/>
            <ac:picMkLst>
              <pc:docMk/>
              <pc:sldMasterMk cId="796289101" sldId="2147483760"/>
              <pc:sldLayoutMk cId="3564590210" sldId="2147483839"/>
              <ac:picMk id="14" creationId="{A2B74D3A-C5AC-194D-B0B7-05456C1FE511}"/>
            </ac:picMkLst>
          </pc:picChg>
          <pc:picChg chg="del">
            <ac:chgData name="Johann Furmann" userId="3cbf54dc39525ac6" providerId="LiveId" clId="{EF83E3F6-251D-4399-9DB5-C0ACCB5F82BE}" dt="2020-06-03T06:35:41.504" v="4" actId="478"/>
            <ac:picMkLst>
              <pc:docMk/>
              <pc:sldMasterMk cId="796289101" sldId="2147483760"/>
              <pc:sldLayoutMk cId="3564590210" sldId="2147483839"/>
              <ac:picMk id="16" creationId="{E0D4608A-ED26-9848-AB81-95C3F1B45787}"/>
            </ac:picMkLst>
          </pc:picChg>
          <pc:picChg chg="del">
            <ac:chgData name="Johann Furmann" userId="3cbf54dc39525ac6" providerId="LiveId" clId="{EF83E3F6-251D-4399-9DB5-C0ACCB5F82BE}" dt="2020-06-03T06:35:41.504" v="4" actId="478"/>
            <ac:picMkLst>
              <pc:docMk/>
              <pc:sldMasterMk cId="796289101" sldId="2147483760"/>
              <pc:sldLayoutMk cId="3564590210" sldId="2147483839"/>
              <ac:picMk id="20" creationId="{00000000-0000-0000-0000-000000000000}"/>
            </ac:picMkLst>
          </pc:picChg>
          <pc:picChg chg="del">
            <ac:chgData name="Johann Furmann" userId="3cbf54dc39525ac6" providerId="LiveId" clId="{EF83E3F6-251D-4399-9DB5-C0ACCB5F82BE}" dt="2020-06-03T06:35:41.504" v="4" actId="478"/>
            <ac:picMkLst>
              <pc:docMk/>
              <pc:sldMasterMk cId="796289101" sldId="2147483760"/>
              <pc:sldLayoutMk cId="3564590210" sldId="2147483839"/>
              <ac:picMk id="26" creationId="{00000000-0000-0000-0000-000000000000}"/>
            </ac:picMkLst>
          </pc:picChg>
          <pc:picChg chg="del">
            <ac:chgData name="Johann Furmann" userId="3cbf54dc39525ac6" providerId="LiveId" clId="{EF83E3F6-251D-4399-9DB5-C0ACCB5F82BE}" dt="2020-06-03T06:35:41.504" v="4" actId="478"/>
            <ac:picMkLst>
              <pc:docMk/>
              <pc:sldMasterMk cId="796289101" sldId="2147483760"/>
              <pc:sldLayoutMk cId="3564590210" sldId="2147483839"/>
              <ac:picMk id="30" creationId="{627299BD-4175-8840-B40D-AF1DC4FE6A28}"/>
            </ac:picMkLst>
          </pc:picChg>
          <pc:picChg chg="del">
            <ac:chgData name="Johann Furmann" userId="3cbf54dc39525ac6" providerId="LiveId" clId="{EF83E3F6-251D-4399-9DB5-C0ACCB5F82BE}" dt="2020-06-03T06:35:41.504" v="4" actId="478"/>
            <ac:picMkLst>
              <pc:docMk/>
              <pc:sldMasterMk cId="796289101" sldId="2147483760"/>
              <pc:sldLayoutMk cId="3564590210" sldId="2147483839"/>
              <ac:picMk id="31" creationId="{032BED71-A2BF-6842-95EE-1D627F64BF12}"/>
            </ac:picMkLst>
          </pc:picChg>
        </pc:sldLayoutChg>
      </pc:sldMasterChg>
      <pc:sldMasterChg chg="addSp modTransition">
        <pc:chgData name="Johann Furmann" userId="3cbf54dc39525ac6" providerId="LiveId" clId="{EF83E3F6-251D-4399-9DB5-C0ACCB5F82BE}" dt="2020-06-03T06:35:07.535" v="1"/>
        <pc:sldMasterMkLst>
          <pc:docMk/>
          <pc:sldMasterMk cId="2261249510" sldId="2147483842"/>
        </pc:sldMasterMkLst>
        <pc:spChg chg="add">
          <ac:chgData name="Johann Furmann" userId="3cbf54dc39525ac6" providerId="LiveId" clId="{EF83E3F6-251D-4399-9DB5-C0ACCB5F82BE}" dt="2020-06-03T06:34:58.646" v="0"/>
          <ac:spMkLst>
            <pc:docMk/>
            <pc:sldMasterMk cId="2261249510" sldId="2147483842"/>
            <ac:spMk id="32" creationId="{26CEC399-B576-47B4-9D5E-4E4C704DC9AE}"/>
          </ac:spMkLst>
        </pc:spChg>
        <pc:grpChg chg="add">
          <ac:chgData name="Johann Furmann" userId="3cbf54dc39525ac6" providerId="LiveId" clId="{EF83E3F6-251D-4399-9DB5-C0ACCB5F82BE}" dt="2020-06-03T06:34:58.646" v="0"/>
          <ac:grpSpMkLst>
            <pc:docMk/>
            <pc:sldMasterMk cId="2261249510" sldId="2147483842"/>
            <ac:grpSpMk id="11" creationId="{1C6E1E1B-D669-44D7-AE55-1B5DF3F4BC0A}"/>
          </ac:grpSpMkLst>
        </pc:grpChg>
        <pc:picChg chg="add">
          <ac:chgData name="Johann Furmann" userId="3cbf54dc39525ac6" providerId="LiveId" clId="{EF83E3F6-251D-4399-9DB5-C0ACCB5F82BE}" dt="2020-06-03T06:34:58.646" v="0"/>
          <ac:picMkLst>
            <pc:docMk/>
            <pc:sldMasterMk cId="2261249510" sldId="2147483842"/>
            <ac:picMk id="33" creationId="{055E569E-CE9E-4CB0-9999-765939295E25}"/>
          </ac:picMkLst>
        </pc:pic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362832" cy="464820"/>
          </a:xfrm>
          <a:prstGeom prst="rect">
            <a:avLst/>
          </a:prstGeom>
        </p:spPr>
        <p:txBody>
          <a:bodyPr vert="horz" lIns="93177" tIns="46589" rIns="93177" bIns="46589" rtlCol="0"/>
          <a:lstStyle>
            <a:lvl1pPr algn="l">
              <a:defRPr sz="1200"/>
            </a:lvl1pPr>
          </a:lstStyle>
          <a:p>
            <a:r>
              <a:rPr lang="en-US" dirty="0">
                <a:solidFill>
                  <a:schemeClr val="accent1"/>
                </a:solidFill>
                <a:latin typeface="Arial" charset="0"/>
              </a:rPr>
              <a:t>Presentation Title</a:t>
            </a:r>
          </a:p>
        </p:txBody>
      </p:sp>
      <p:sp>
        <p:nvSpPr>
          <p:cNvPr id="3" name="Date Placeholder 2"/>
          <p:cNvSpPr>
            <a:spLocks noGrp="1"/>
          </p:cNvSpPr>
          <p:nvPr>
            <p:ph type="dt" sz="quarter" idx="1"/>
          </p:nvPr>
        </p:nvSpPr>
        <p:spPr>
          <a:xfrm>
            <a:off x="5494638" y="0"/>
            <a:ext cx="1514140" cy="464820"/>
          </a:xfrm>
          <a:prstGeom prst="rect">
            <a:avLst/>
          </a:prstGeom>
        </p:spPr>
        <p:txBody>
          <a:bodyPr vert="horz" lIns="93177" tIns="46589" rIns="93177" bIns="46589" rtlCol="0"/>
          <a:lstStyle>
            <a:lvl1pPr algn="r">
              <a:defRPr sz="1200"/>
            </a:lvl1pPr>
          </a:lstStyle>
          <a:p>
            <a:pPr algn="l"/>
            <a:r>
              <a:rPr lang="en-US" sz="1100" dirty="0">
                <a:solidFill>
                  <a:schemeClr val="tx1">
                    <a:lumMod val="75000"/>
                    <a:lumOff val="25000"/>
                  </a:schemeClr>
                </a:solidFill>
                <a:latin typeface="Arial" charset="0"/>
              </a:rPr>
              <a:t>Date</a:t>
            </a:r>
          </a:p>
        </p:txBody>
      </p:sp>
      <p:sp>
        <p:nvSpPr>
          <p:cNvPr id="4" name="Footer Placeholder 3"/>
          <p:cNvSpPr>
            <a:spLocks noGrp="1"/>
          </p:cNvSpPr>
          <p:nvPr>
            <p:ph type="ftr" sz="quarter" idx="2"/>
          </p:nvPr>
        </p:nvSpPr>
        <p:spPr>
          <a:xfrm>
            <a:off x="0" y="8996337"/>
            <a:ext cx="3037840" cy="215444"/>
          </a:xfrm>
          <a:prstGeom prst="rect">
            <a:avLst/>
          </a:prstGeom>
          <a:noFill/>
        </p:spPr>
        <p:txBody>
          <a:bodyPr wrap="square" rtlCol="0">
            <a:spAutoFit/>
          </a:bodyPr>
          <a:lstStyle/>
          <a:p>
            <a:r>
              <a:rPr lang="en-US" sz="800" dirty="0">
                <a:solidFill>
                  <a:schemeClr val="tx1">
                    <a:lumMod val="75000"/>
                    <a:lumOff val="25000"/>
                  </a:schemeClr>
                </a:solidFill>
                <a:latin typeface="Arial" charset="0"/>
              </a:rPr>
              <a:t>Copyright Salesforce 2015. Legal Terms and more here.</a:t>
            </a:r>
          </a:p>
        </p:txBody>
      </p:sp>
      <p:sp>
        <p:nvSpPr>
          <p:cNvPr id="6" name="Rectangle 5"/>
          <p:cNvSpPr/>
          <p:nvPr/>
        </p:nvSpPr>
        <p:spPr>
          <a:xfrm flipV="1">
            <a:off x="1" y="9225416"/>
            <a:ext cx="7010400" cy="709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charset="0"/>
            </a:endParaRPr>
          </a:p>
        </p:txBody>
      </p:sp>
      <p:grpSp>
        <p:nvGrpSpPr>
          <p:cNvPr id="8" name="Group 18"/>
          <p:cNvGrpSpPr>
            <a:grpSpLocks noChangeAspect="1"/>
          </p:cNvGrpSpPr>
          <p:nvPr/>
        </p:nvGrpSpPr>
        <p:grpSpPr bwMode="auto">
          <a:xfrm>
            <a:off x="6249040" y="8675676"/>
            <a:ext cx="611829" cy="428383"/>
            <a:chOff x="267" y="-340"/>
            <a:chExt cx="7144" cy="5002"/>
          </a:xfrm>
        </p:grpSpPr>
        <p:sp>
          <p:nvSpPr>
            <p:cNvPr id="9" name="Freeform 19"/>
            <p:cNvSpPr>
              <a:spLocks/>
            </p:cNvSpPr>
            <p:nvPr userDrawn="1"/>
          </p:nvSpPr>
          <p:spPr bwMode="auto">
            <a:xfrm>
              <a:off x="267" y="-340"/>
              <a:ext cx="7144" cy="5002"/>
            </a:xfrm>
            <a:custGeom>
              <a:avLst/>
              <a:gdLst>
                <a:gd name="T0" fmla="*/ 1257 w 3021"/>
                <a:gd name="T1" fmla="*/ 230 h 2114"/>
                <a:gd name="T2" fmla="*/ 1640 w 3021"/>
                <a:gd name="T3" fmla="*/ 66 h 2114"/>
                <a:gd name="T4" fmla="*/ 2106 w 3021"/>
                <a:gd name="T5" fmla="*/ 342 h 2114"/>
                <a:gd name="T6" fmla="*/ 2369 w 3021"/>
                <a:gd name="T7" fmla="*/ 286 h 2114"/>
                <a:gd name="T8" fmla="*/ 3021 w 3021"/>
                <a:gd name="T9" fmla="*/ 943 h 2114"/>
                <a:gd name="T10" fmla="*/ 2369 w 3021"/>
                <a:gd name="T11" fmla="*/ 1600 h 2114"/>
                <a:gd name="T12" fmla="*/ 2241 w 3021"/>
                <a:gd name="T13" fmla="*/ 1587 h 2114"/>
                <a:gd name="T14" fmla="*/ 1826 w 3021"/>
                <a:gd name="T15" fmla="*/ 1831 h 2114"/>
                <a:gd name="T16" fmla="*/ 1618 w 3021"/>
                <a:gd name="T17" fmla="*/ 1783 h 2114"/>
                <a:gd name="T18" fmla="*/ 1118 w 3021"/>
                <a:gd name="T19" fmla="*/ 2114 h 2114"/>
                <a:gd name="T20" fmla="*/ 608 w 3021"/>
                <a:gd name="T21" fmla="*/ 1758 h 2114"/>
                <a:gd name="T22" fmla="*/ 504 w 3021"/>
                <a:gd name="T23" fmla="*/ 1769 h 2114"/>
                <a:gd name="T24" fmla="*/ 0 w 3021"/>
                <a:gd name="T25" fmla="*/ 1260 h 2114"/>
                <a:gd name="T26" fmla="*/ 252 w 3021"/>
                <a:gd name="T27" fmla="*/ 819 h 2114"/>
                <a:gd name="T28" fmla="*/ 204 w 3021"/>
                <a:gd name="T29" fmla="*/ 586 h 2114"/>
                <a:gd name="T30" fmla="*/ 791 w 3021"/>
                <a:gd name="T31" fmla="*/ 0 h 2114"/>
                <a:gd name="T32" fmla="*/ 1257 w 3021"/>
                <a:gd name="T33" fmla="*/ 230 h 2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21" h="2114">
                  <a:moveTo>
                    <a:pt x="1257" y="230"/>
                  </a:moveTo>
                  <a:cubicBezTo>
                    <a:pt x="1355" y="129"/>
                    <a:pt x="1490" y="66"/>
                    <a:pt x="1640" y="66"/>
                  </a:cubicBezTo>
                  <a:cubicBezTo>
                    <a:pt x="1840" y="66"/>
                    <a:pt x="2014" y="177"/>
                    <a:pt x="2106" y="342"/>
                  </a:cubicBezTo>
                  <a:cubicBezTo>
                    <a:pt x="2187" y="306"/>
                    <a:pt x="2276" y="286"/>
                    <a:pt x="2369" y="286"/>
                  </a:cubicBezTo>
                  <a:cubicBezTo>
                    <a:pt x="2729" y="286"/>
                    <a:pt x="3021" y="580"/>
                    <a:pt x="3021" y="943"/>
                  </a:cubicBezTo>
                  <a:cubicBezTo>
                    <a:pt x="3021" y="1306"/>
                    <a:pt x="2729" y="1600"/>
                    <a:pt x="2369" y="1600"/>
                  </a:cubicBezTo>
                  <a:cubicBezTo>
                    <a:pt x="2326" y="1600"/>
                    <a:pt x="2283" y="1595"/>
                    <a:pt x="2241" y="1587"/>
                  </a:cubicBezTo>
                  <a:cubicBezTo>
                    <a:pt x="2160" y="1733"/>
                    <a:pt x="2004" y="1831"/>
                    <a:pt x="1826" y="1831"/>
                  </a:cubicBezTo>
                  <a:cubicBezTo>
                    <a:pt x="1751" y="1831"/>
                    <a:pt x="1680" y="1814"/>
                    <a:pt x="1618" y="1783"/>
                  </a:cubicBezTo>
                  <a:cubicBezTo>
                    <a:pt x="1535" y="1977"/>
                    <a:pt x="1342" y="2114"/>
                    <a:pt x="1118" y="2114"/>
                  </a:cubicBezTo>
                  <a:cubicBezTo>
                    <a:pt x="884" y="2114"/>
                    <a:pt x="685" y="1966"/>
                    <a:pt x="608" y="1758"/>
                  </a:cubicBezTo>
                  <a:cubicBezTo>
                    <a:pt x="575" y="1765"/>
                    <a:pt x="540" y="1769"/>
                    <a:pt x="504" y="1769"/>
                  </a:cubicBezTo>
                  <a:cubicBezTo>
                    <a:pt x="226" y="1769"/>
                    <a:pt x="0" y="1541"/>
                    <a:pt x="0" y="1260"/>
                  </a:cubicBezTo>
                  <a:cubicBezTo>
                    <a:pt x="0" y="1071"/>
                    <a:pt x="102" y="907"/>
                    <a:pt x="252" y="819"/>
                  </a:cubicBezTo>
                  <a:cubicBezTo>
                    <a:pt x="221" y="747"/>
                    <a:pt x="204" y="668"/>
                    <a:pt x="204" y="586"/>
                  </a:cubicBezTo>
                  <a:cubicBezTo>
                    <a:pt x="204" y="262"/>
                    <a:pt x="467" y="0"/>
                    <a:pt x="791" y="0"/>
                  </a:cubicBezTo>
                  <a:cubicBezTo>
                    <a:pt x="981" y="0"/>
                    <a:pt x="1150" y="90"/>
                    <a:pt x="1257" y="230"/>
                  </a:cubicBezTo>
                  <a:close/>
                </a:path>
              </a:pathLst>
            </a:custGeom>
            <a:solidFill>
              <a:srgbClr val="0A9AD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10" name="Freeform 20"/>
            <p:cNvSpPr>
              <a:spLocks/>
            </p:cNvSpPr>
            <p:nvPr userDrawn="1"/>
          </p:nvSpPr>
          <p:spPr bwMode="auto">
            <a:xfrm>
              <a:off x="1298" y="1671"/>
              <a:ext cx="499" cy="672"/>
            </a:xfrm>
            <a:custGeom>
              <a:avLst/>
              <a:gdLst>
                <a:gd name="T0" fmla="*/ 2 w 211"/>
                <a:gd name="T1" fmla="*/ 246 h 284"/>
                <a:gd name="T2" fmla="*/ 3 w 211"/>
                <a:gd name="T3" fmla="*/ 253 h 284"/>
                <a:gd name="T4" fmla="*/ 20 w 211"/>
                <a:gd name="T5" fmla="*/ 263 h 284"/>
                <a:gd name="T6" fmla="*/ 111 w 211"/>
                <a:gd name="T7" fmla="*/ 284 h 284"/>
                <a:gd name="T8" fmla="*/ 211 w 211"/>
                <a:gd name="T9" fmla="*/ 199 h 284"/>
                <a:gd name="T10" fmla="*/ 211 w 211"/>
                <a:gd name="T11" fmla="*/ 197 h 284"/>
                <a:gd name="T12" fmla="*/ 127 w 211"/>
                <a:gd name="T13" fmla="*/ 118 h 284"/>
                <a:gd name="T14" fmla="*/ 122 w 211"/>
                <a:gd name="T15" fmla="*/ 116 h 284"/>
                <a:gd name="T16" fmla="*/ 64 w 211"/>
                <a:gd name="T17" fmla="*/ 77 h 284"/>
                <a:gd name="T18" fmla="*/ 64 w 211"/>
                <a:gd name="T19" fmla="*/ 76 h 284"/>
                <a:gd name="T20" fmla="*/ 104 w 211"/>
                <a:gd name="T21" fmla="*/ 46 h 284"/>
                <a:gd name="T22" fmla="*/ 183 w 211"/>
                <a:gd name="T23" fmla="*/ 66 h 284"/>
                <a:gd name="T24" fmla="*/ 191 w 211"/>
                <a:gd name="T25" fmla="*/ 64 h 284"/>
                <a:gd name="T26" fmla="*/ 203 w 211"/>
                <a:gd name="T27" fmla="*/ 30 h 284"/>
                <a:gd name="T28" fmla="*/ 200 w 211"/>
                <a:gd name="T29" fmla="*/ 23 h 284"/>
                <a:gd name="T30" fmla="*/ 112 w 211"/>
                <a:gd name="T31" fmla="*/ 0 h 284"/>
                <a:gd name="T32" fmla="*/ 105 w 211"/>
                <a:gd name="T33" fmla="*/ 0 h 284"/>
                <a:gd name="T34" fmla="*/ 9 w 211"/>
                <a:gd name="T35" fmla="*/ 83 h 284"/>
                <a:gd name="T36" fmla="*/ 9 w 211"/>
                <a:gd name="T37" fmla="*/ 84 h 284"/>
                <a:gd name="T38" fmla="*/ 94 w 211"/>
                <a:gd name="T39" fmla="*/ 164 h 284"/>
                <a:gd name="T40" fmla="*/ 100 w 211"/>
                <a:gd name="T41" fmla="*/ 166 h 284"/>
                <a:gd name="T42" fmla="*/ 156 w 211"/>
                <a:gd name="T43" fmla="*/ 204 h 284"/>
                <a:gd name="T44" fmla="*/ 156 w 211"/>
                <a:gd name="T45" fmla="*/ 205 h 284"/>
                <a:gd name="T46" fmla="*/ 112 w 211"/>
                <a:gd name="T47" fmla="*/ 239 h 284"/>
                <a:gd name="T48" fmla="*/ 32 w 211"/>
                <a:gd name="T49" fmla="*/ 216 h 284"/>
                <a:gd name="T50" fmla="*/ 22 w 211"/>
                <a:gd name="T51" fmla="*/ 209 h 284"/>
                <a:gd name="T52" fmla="*/ 14 w 211"/>
                <a:gd name="T53" fmla="*/ 212 h 284"/>
                <a:gd name="T54" fmla="*/ 2 w 211"/>
                <a:gd name="T55" fmla="*/ 24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1" h="284">
                  <a:moveTo>
                    <a:pt x="2" y="246"/>
                  </a:moveTo>
                  <a:cubicBezTo>
                    <a:pt x="0" y="251"/>
                    <a:pt x="2" y="252"/>
                    <a:pt x="3" y="253"/>
                  </a:cubicBezTo>
                  <a:cubicBezTo>
                    <a:pt x="9" y="257"/>
                    <a:pt x="15" y="260"/>
                    <a:pt x="20" y="263"/>
                  </a:cubicBezTo>
                  <a:cubicBezTo>
                    <a:pt x="51" y="280"/>
                    <a:pt x="80" y="284"/>
                    <a:pt x="111" y="284"/>
                  </a:cubicBezTo>
                  <a:cubicBezTo>
                    <a:pt x="173" y="284"/>
                    <a:pt x="211" y="252"/>
                    <a:pt x="211" y="199"/>
                  </a:cubicBezTo>
                  <a:cubicBezTo>
                    <a:pt x="211" y="197"/>
                    <a:pt x="211" y="197"/>
                    <a:pt x="211" y="197"/>
                  </a:cubicBezTo>
                  <a:cubicBezTo>
                    <a:pt x="211" y="148"/>
                    <a:pt x="168" y="131"/>
                    <a:pt x="127" y="118"/>
                  </a:cubicBezTo>
                  <a:cubicBezTo>
                    <a:pt x="122" y="116"/>
                    <a:pt x="122" y="116"/>
                    <a:pt x="122" y="116"/>
                  </a:cubicBezTo>
                  <a:cubicBezTo>
                    <a:pt x="91" y="106"/>
                    <a:pt x="64" y="97"/>
                    <a:pt x="64" y="77"/>
                  </a:cubicBezTo>
                  <a:cubicBezTo>
                    <a:pt x="64" y="76"/>
                    <a:pt x="64" y="76"/>
                    <a:pt x="64" y="76"/>
                  </a:cubicBezTo>
                  <a:cubicBezTo>
                    <a:pt x="64" y="59"/>
                    <a:pt x="80" y="46"/>
                    <a:pt x="104" y="46"/>
                  </a:cubicBezTo>
                  <a:cubicBezTo>
                    <a:pt x="131" y="46"/>
                    <a:pt x="162" y="55"/>
                    <a:pt x="183" y="66"/>
                  </a:cubicBezTo>
                  <a:cubicBezTo>
                    <a:pt x="183" y="66"/>
                    <a:pt x="189" y="70"/>
                    <a:pt x="191" y="64"/>
                  </a:cubicBezTo>
                  <a:cubicBezTo>
                    <a:pt x="192" y="61"/>
                    <a:pt x="202" y="33"/>
                    <a:pt x="203" y="30"/>
                  </a:cubicBezTo>
                  <a:cubicBezTo>
                    <a:pt x="205" y="27"/>
                    <a:pt x="203" y="25"/>
                    <a:pt x="200" y="23"/>
                  </a:cubicBezTo>
                  <a:cubicBezTo>
                    <a:pt x="177" y="9"/>
                    <a:pt x="145" y="0"/>
                    <a:pt x="112" y="0"/>
                  </a:cubicBezTo>
                  <a:cubicBezTo>
                    <a:pt x="105" y="0"/>
                    <a:pt x="105" y="0"/>
                    <a:pt x="105" y="0"/>
                  </a:cubicBezTo>
                  <a:cubicBezTo>
                    <a:pt x="49" y="0"/>
                    <a:pt x="9" y="34"/>
                    <a:pt x="9" y="83"/>
                  </a:cubicBezTo>
                  <a:cubicBezTo>
                    <a:pt x="9" y="84"/>
                    <a:pt x="9" y="84"/>
                    <a:pt x="9" y="84"/>
                  </a:cubicBezTo>
                  <a:cubicBezTo>
                    <a:pt x="9" y="136"/>
                    <a:pt x="53" y="153"/>
                    <a:pt x="94" y="164"/>
                  </a:cubicBezTo>
                  <a:cubicBezTo>
                    <a:pt x="100" y="166"/>
                    <a:pt x="100" y="166"/>
                    <a:pt x="100" y="166"/>
                  </a:cubicBezTo>
                  <a:cubicBezTo>
                    <a:pt x="130" y="175"/>
                    <a:pt x="156" y="183"/>
                    <a:pt x="156" y="204"/>
                  </a:cubicBezTo>
                  <a:cubicBezTo>
                    <a:pt x="156" y="205"/>
                    <a:pt x="156" y="205"/>
                    <a:pt x="156" y="205"/>
                  </a:cubicBezTo>
                  <a:cubicBezTo>
                    <a:pt x="156" y="225"/>
                    <a:pt x="139" y="239"/>
                    <a:pt x="112" y="239"/>
                  </a:cubicBezTo>
                  <a:cubicBezTo>
                    <a:pt x="102" y="239"/>
                    <a:pt x="68" y="239"/>
                    <a:pt x="32" y="216"/>
                  </a:cubicBezTo>
                  <a:cubicBezTo>
                    <a:pt x="28" y="213"/>
                    <a:pt x="26" y="211"/>
                    <a:pt x="22" y="209"/>
                  </a:cubicBezTo>
                  <a:cubicBezTo>
                    <a:pt x="20" y="208"/>
                    <a:pt x="16" y="206"/>
                    <a:pt x="14" y="212"/>
                  </a:cubicBezTo>
                  <a:lnTo>
                    <a:pt x="2" y="24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11" name="Freeform 21"/>
            <p:cNvSpPr>
              <a:spLocks/>
            </p:cNvSpPr>
            <p:nvPr userDrawn="1"/>
          </p:nvSpPr>
          <p:spPr bwMode="auto">
            <a:xfrm>
              <a:off x="3443" y="1671"/>
              <a:ext cx="499" cy="672"/>
            </a:xfrm>
            <a:custGeom>
              <a:avLst/>
              <a:gdLst>
                <a:gd name="T0" fmla="*/ 2 w 211"/>
                <a:gd name="T1" fmla="*/ 246 h 284"/>
                <a:gd name="T2" fmla="*/ 3 w 211"/>
                <a:gd name="T3" fmla="*/ 253 h 284"/>
                <a:gd name="T4" fmla="*/ 20 w 211"/>
                <a:gd name="T5" fmla="*/ 263 h 284"/>
                <a:gd name="T6" fmla="*/ 111 w 211"/>
                <a:gd name="T7" fmla="*/ 284 h 284"/>
                <a:gd name="T8" fmla="*/ 211 w 211"/>
                <a:gd name="T9" fmla="*/ 199 h 284"/>
                <a:gd name="T10" fmla="*/ 211 w 211"/>
                <a:gd name="T11" fmla="*/ 197 h 284"/>
                <a:gd name="T12" fmla="*/ 127 w 211"/>
                <a:gd name="T13" fmla="*/ 118 h 284"/>
                <a:gd name="T14" fmla="*/ 122 w 211"/>
                <a:gd name="T15" fmla="*/ 116 h 284"/>
                <a:gd name="T16" fmla="*/ 64 w 211"/>
                <a:gd name="T17" fmla="*/ 77 h 284"/>
                <a:gd name="T18" fmla="*/ 64 w 211"/>
                <a:gd name="T19" fmla="*/ 76 h 284"/>
                <a:gd name="T20" fmla="*/ 104 w 211"/>
                <a:gd name="T21" fmla="*/ 46 h 284"/>
                <a:gd name="T22" fmla="*/ 183 w 211"/>
                <a:gd name="T23" fmla="*/ 66 h 284"/>
                <a:gd name="T24" fmla="*/ 191 w 211"/>
                <a:gd name="T25" fmla="*/ 64 h 284"/>
                <a:gd name="T26" fmla="*/ 203 w 211"/>
                <a:gd name="T27" fmla="*/ 30 h 284"/>
                <a:gd name="T28" fmla="*/ 200 w 211"/>
                <a:gd name="T29" fmla="*/ 23 h 284"/>
                <a:gd name="T30" fmla="*/ 112 w 211"/>
                <a:gd name="T31" fmla="*/ 0 h 284"/>
                <a:gd name="T32" fmla="*/ 105 w 211"/>
                <a:gd name="T33" fmla="*/ 0 h 284"/>
                <a:gd name="T34" fmla="*/ 9 w 211"/>
                <a:gd name="T35" fmla="*/ 83 h 284"/>
                <a:gd name="T36" fmla="*/ 9 w 211"/>
                <a:gd name="T37" fmla="*/ 84 h 284"/>
                <a:gd name="T38" fmla="*/ 94 w 211"/>
                <a:gd name="T39" fmla="*/ 164 h 284"/>
                <a:gd name="T40" fmla="*/ 100 w 211"/>
                <a:gd name="T41" fmla="*/ 166 h 284"/>
                <a:gd name="T42" fmla="*/ 156 w 211"/>
                <a:gd name="T43" fmla="*/ 204 h 284"/>
                <a:gd name="T44" fmla="*/ 156 w 211"/>
                <a:gd name="T45" fmla="*/ 205 h 284"/>
                <a:gd name="T46" fmla="*/ 112 w 211"/>
                <a:gd name="T47" fmla="*/ 239 h 284"/>
                <a:gd name="T48" fmla="*/ 32 w 211"/>
                <a:gd name="T49" fmla="*/ 216 h 284"/>
                <a:gd name="T50" fmla="*/ 22 w 211"/>
                <a:gd name="T51" fmla="*/ 209 h 284"/>
                <a:gd name="T52" fmla="*/ 14 w 211"/>
                <a:gd name="T53" fmla="*/ 212 h 284"/>
                <a:gd name="T54" fmla="*/ 2 w 211"/>
                <a:gd name="T55" fmla="*/ 24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1" h="284">
                  <a:moveTo>
                    <a:pt x="2" y="246"/>
                  </a:moveTo>
                  <a:cubicBezTo>
                    <a:pt x="0" y="251"/>
                    <a:pt x="2" y="252"/>
                    <a:pt x="3" y="253"/>
                  </a:cubicBezTo>
                  <a:cubicBezTo>
                    <a:pt x="9" y="257"/>
                    <a:pt x="15" y="260"/>
                    <a:pt x="20" y="263"/>
                  </a:cubicBezTo>
                  <a:cubicBezTo>
                    <a:pt x="51" y="280"/>
                    <a:pt x="80" y="284"/>
                    <a:pt x="111" y="284"/>
                  </a:cubicBezTo>
                  <a:cubicBezTo>
                    <a:pt x="173" y="284"/>
                    <a:pt x="211" y="252"/>
                    <a:pt x="211" y="199"/>
                  </a:cubicBezTo>
                  <a:cubicBezTo>
                    <a:pt x="211" y="197"/>
                    <a:pt x="211" y="197"/>
                    <a:pt x="211" y="197"/>
                  </a:cubicBezTo>
                  <a:cubicBezTo>
                    <a:pt x="211" y="148"/>
                    <a:pt x="168" y="131"/>
                    <a:pt x="127" y="118"/>
                  </a:cubicBezTo>
                  <a:cubicBezTo>
                    <a:pt x="122" y="116"/>
                    <a:pt x="122" y="116"/>
                    <a:pt x="122" y="116"/>
                  </a:cubicBezTo>
                  <a:cubicBezTo>
                    <a:pt x="91" y="106"/>
                    <a:pt x="64" y="97"/>
                    <a:pt x="64" y="77"/>
                  </a:cubicBezTo>
                  <a:cubicBezTo>
                    <a:pt x="64" y="76"/>
                    <a:pt x="64" y="76"/>
                    <a:pt x="64" y="76"/>
                  </a:cubicBezTo>
                  <a:cubicBezTo>
                    <a:pt x="64" y="59"/>
                    <a:pt x="80" y="46"/>
                    <a:pt x="104" y="46"/>
                  </a:cubicBezTo>
                  <a:cubicBezTo>
                    <a:pt x="131" y="46"/>
                    <a:pt x="162" y="55"/>
                    <a:pt x="183" y="66"/>
                  </a:cubicBezTo>
                  <a:cubicBezTo>
                    <a:pt x="183" y="66"/>
                    <a:pt x="189" y="70"/>
                    <a:pt x="191" y="64"/>
                  </a:cubicBezTo>
                  <a:cubicBezTo>
                    <a:pt x="192" y="61"/>
                    <a:pt x="202" y="33"/>
                    <a:pt x="203" y="30"/>
                  </a:cubicBezTo>
                  <a:cubicBezTo>
                    <a:pt x="205" y="27"/>
                    <a:pt x="203" y="25"/>
                    <a:pt x="200" y="23"/>
                  </a:cubicBezTo>
                  <a:cubicBezTo>
                    <a:pt x="177" y="9"/>
                    <a:pt x="145" y="0"/>
                    <a:pt x="112" y="0"/>
                  </a:cubicBezTo>
                  <a:cubicBezTo>
                    <a:pt x="105" y="0"/>
                    <a:pt x="105" y="0"/>
                    <a:pt x="105" y="0"/>
                  </a:cubicBezTo>
                  <a:cubicBezTo>
                    <a:pt x="49" y="0"/>
                    <a:pt x="9" y="34"/>
                    <a:pt x="9" y="83"/>
                  </a:cubicBezTo>
                  <a:cubicBezTo>
                    <a:pt x="9" y="84"/>
                    <a:pt x="9" y="84"/>
                    <a:pt x="9" y="84"/>
                  </a:cubicBezTo>
                  <a:cubicBezTo>
                    <a:pt x="9" y="136"/>
                    <a:pt x="53" y="153"/>
                    <a:pt x="94" y="164"/>
                  </a:cubicBezTo>
                  <a:cubicBezTo>
                    <a:pt x="100" y="166"/>
                    <a:pt x="100" y="166"/>
                    <a:pt x="100" y="166"/>
                  </a:cubicBezTo>
                  <a:cubicBezTo>
                    <a:pt x="130" y="175"/>
                    <a:pt x="156" y="183"/>
                    <a:pt x="156" y="204"/>
                  </a:cubicBezTo>
                  <a:cubicBezTo>
                    <a:pt x="156" y="205"/>
                    <a:pt x="156" y="205"/>
                    <a:pt x="156" y="205"/>
                  </a:cubicBezTo>
                  <a:cubicBezTo>
                    <a:pt x="156" y="225"/>
                    <a:pt x="139" y="239"/>
                    <a:pt x="112" y="239"/>
                  </a:cubicBezTo>
                  <a:cubicBezTo>
                    <a:pt x="102" y="239"/>
                    <a:pt x="68" y="239"/>
                    <a:pt x="32" y="216"/>
                  </a:cubicBezTo>
                  <a:cubicBezTo>
                    <a:pt x="28" y="213"/>
                    <a:pt x="25" y="212"/>
                    <a:pt x="22" y="209"/>
                  </a:cubicBezTo>
                  <a:cubicBezTo>
                    <a:pt x="21" y="209"/>
                    <a:pt x="16" y="207"/>
                    <a:pt x="14" y="212"/>
                  </a:cubicBezTo>
                  <a:lnTo>
                    <a:pt x="2" y="24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12" name="Freeform 22"/>
            <p:cNvSpPr>
              <a:spLocks noEditPoints="1"/>
            </p:cNvSpPr>
            <p:nvPr userDrawn="1"/>
          </p:nvSpPr>
          <p:spPr bwMode="auto">
            <a:xfrm>
              <a:off x="4455" y="1671"/>
              <a:ext cx="596" cy="672"/>
            </a:xfrm>
            <a:custGeom>
              <a:avLst/>
              <a:gdLst>
                <a:gd name="T0" fmla="*/ 245 w 252"/>
                <a:gd name="T1" fmla="*/ 87 h 284"/>
                <a:gd name="T2" fmla="*/ 221 w 252"/>
                <a:gd name="T3" fmla="*/ 42 h 284"/>
                <a:gd name="T4" fmla="*/ 181 w 252"/>
                <a:gd name="T5" fmla="*/ 12 h 284"/>
                <a:gd name="T6" fmla="*/ 126 w 252"/>
                <a:gd name="T7" fmla="*/ 0 h 284"/>
                <a:gd name="T8" fmla="*/ 71 w 252"/>
                <a:gd name="T9" fmla="*/ 12 h 284"/>
                <a:gd name="T10" fmla="*/ 31 w 252"/>
                <a:gd name="T11" fmla="*/ 42 h 284"/>
                <a:gd name="T12" fmla="*/ 7 w 252"/>
                <a:gd name="T13" fmla="*/ 87 h 284"/>
                <a:gd name="T14" fmla="*/ 0 w 252"/>
                <a:gd name="T15" fmla="*/ 142 h 284"/>
                <a:gd name="T16" fmla="*/ 7 w 252"/>
                <a:gd name="T17" fmla="*/ 198 h 284"/>
                <a:gd name="T18" fmla="*/ 31 w 252"/>
                <a:gd name="T19" fmla="*/ 243 h 284"/>
                <a:gd name="T20" fmla="*/ 71 w 252"/>
                <a:gd name="T21" fmla="*/ 273 h 284"/>
                <a:gd name="T22" fmla="*/ 126 w 252"/>
                <a:gd name="T23" fmla="*/ 284 h 284"/>
                <a:gd name="T24" fmla="*/ 181 w 252"/>
                <a:gd name="T25" fmla="*/ 273 h 284"/>
                <a:gd name="T26" fmla="*/ 221 w 252"/>
                <a:gd name="T27" fmla="*/ 243 h 284"/>
                <a:gd name="T28" fmla="*/ 245 w 252"/>
                <a:gd name="T29" fmla="*/ 198 h 284"/>
                <a:gd name="T30" fmla="*/ 252 w 252"/>
                <a:gd name="T31" fmla="*/ 142 h 284"/>
                <a:gd name="T32" fmla="*/ 245 w 252"/>
                <a:gd name="T33" fmla="*/ 87 h 284"/>
                <a:gd name="T34" fmla="*/ 193 w 252"/>
                <a:gd name="T35" fmla="*/ 142 h 284"/>
                <a:gd name="T36" fmla="*/ 176 w 252"/>
                <a:gd name="T37" fmla="*/ 213 h 284"/>
                <a:gd name="T38" fmla="*/ 126 w 252"/>
                <a:gd name="T39" fmla="*/ 237 h 284"/>
                <a:gd name="T40" fmla="*/ 76 w 252"/>
                <a:gd name="T41" fmla="*/ 213 h 284"/>
                <a:gd name="T42" fmla="*/ 60 w 252"/>
                <a:gd name="T43" fmla="*/ 142 h 284"/>
                <a:gd name="T44" fmla="*/ 76 w 252"/>
                <a:gd name="T45" fmla="*/ 72 h 284"/>
                <a:gd name="T46" fmla="*/ 126 w 252"/>
                <a:gd name="T47" fmla="*/ 48 h 284"/>
                <a:gd name="T48" fmla="*/ 176 w 252"/>
                <a:gd name="T49" fmla="*/ 72 h 284"/>
                <a:gd name="T50" fmla="*/ 193 w 252"/>
                <a:gd name="T51" fmla="*/ 142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2" h="284">
                  <a:moveTo>
                    <a:pt x="245" y="87"/>
                  </a:moveTo>
                  <a:cubicBezTo>
                    <a:pt x="240" y="69"/>
                    <a:pt x="232" y="54"/>
                    <a:pt x="221" y="42"/>
                  </a:cubicBezTo>
                  <a:cubicBezTo>
                    <a:pt x="211" y="29"/>
                    <a:pt x="197" y="19"/>
                    <a:pt x="181" y="12"/>
                  </a:cubicBezTo>
                  <a:cubicBezTo>
                    <a:pt x="166" y="4"/>
                    <a:pt x="147" y="0"/>
                    <a:pt x="126" y="0"/>
                  </a:cubicBezTo>
                  <a:cubicBezTo>
                    <a:pt x="105" y="0"/>
                    <a:pt x="86" y="4"/>
                    <a:pt x="71" y="12"/>
                  </a:cubicBezTo>
                  <a:cubicBezTo>
                    <a:pt x="55" y="19"/>
                    <a:pt x="41" y="29"/>
                    <a:pt x="31" y="42"/>
                  </a:cubicBezTo>
                  <a:cubicBezTo>
                    <a:pt x="20" y="54"/>
                    <a:pt x="12" y="69"/>
                    <a:pt x="7" y="87"/>
                  </a:cubicBezTo>
                  <a:cubicBezTo>
                    <a:pt x="2" y="104"/>
                    <a:pt x="0" y="122"/>
                    <a:pt x="0" y="142"/>
                  </a:cubicBezTo>
                  <a:cubicBezTo>
                    <a:pt x="0" y="162"/>
                    <a:pt x="2" y="181"/>
                    <a:pt x="7" y="198"/>
                  </a:cubicBezTo>
                  <a:cubicBezTo>
                    <a:pt x="12" y="215"/>
                    <a:pt x="20" y="230"/>
                    <a:pt x="31" y="243"/>
                  </a:cubicBezTo>
                  <a:cubicBezTo>
                    <a:pt x="41" y="255"/>
                    <a:pt x="55" y="265"/>
                    <a:pt x="71" y="273"/>
                  </a:cubicBezTo>
                  <a:cubicBezTo>
                    <a:pt x="86" y="280"/>
                    <a:pt x="105" y="284"/>
                    <a:pt x="126" y="284"/>
                  </a:cubicBezTo>
                  <a:cubicBezTo>
                    <a:pt x="147" y="284"/>
                    <a:pt x="166" y="280"/>
                    <a:pt x="181" y="273"/>
                  </a:cubicBezTo>
                  <a:cubicBezTo>
                    <a:pt x="197" y="265"/>
                    <a:pt x="211" y="255"/>
                    <a:pt x="221" y="243"/>
                  </a:cubicBezTo>
                  <a:cubicBezTo>
                    <a:pt x="232" y="230"/>
                    <a:pt x="240" y="215"/>
                    <a:pt x="245" y="198"/>
                  </a:cubicBezTo>
                  <a:cubicBezTo>
                    <a:pt x="250" y="181"/>
                    <a:pt x="252" y="162"/>
                    <a:pt x="252" y="142"/>
                  </a:cubicBezTo>
                  <a:cubicBezTo>
                    <a:pt x="252" y="122"/>
                    <a:pt x="250" y="104"/>
                    <a:pt x="245" y="87"/>
                  </a:cubicBezTo>
                  <a:moveTo>
                    <a:pt x="193" y="142"/>
                  </a:moveTo>
                  <a:cubicBezTo>
                    <a:pt x="193" y="172"/>
                    <a:pt x="187" y="196"/>
                    <a:pt x="176" y="213"/>
                  </a:cubicBezTo>
                  <a:cubicBezTo>
                    <a:pt x="165" y="229"/>
                    <a:pt x="149" y="237"/>
                    <a:pt x="126" y="237"/>
                  </a:cubicBezTo>
                  <a:cubicBezTo>
                    <a:pt x="103" y="237"/>
                    <a:pt x="87" y="229"/>
                    <a:pt x="76" y="213"/>
                  </a:cubicBezTo>
                  <a:cubicBezTo>
                    <a:pt x="65" y="196"/>
                    <a:pt x="60" y="172"/>
                    <a:pt x="60" y="142"/>
                  </a:cubicBezTo>
                  <a:cubicBezTo>
                    <a:pt x="60" y="112"/>
                    <a:pt x="65" y="89"/>
                    <a:pt x="76" y="72"/>
                  </a:cubicBezTo>
                  <a:cubicBezTo>
                    <a:pt x="87" y="56"/>
                    <a:pt x="103" y="48"/>
                    <a:pt x="126" y="48"/>
                  </a:cubicBezTo>
                  <a:cubicBezTo>
                    <a:pt x="149" y="48"/>
                    <a:pt x="165" y="56"/>
                    <a:pt x="176" y="72"/>
                  </a:cubicBezTo>
                  <a:cubicBezTo>
                    <a:pt x="187" y="89"/>
                    <a:pt x="193" y="112"/>
                    <a:pt x="193" y="142"/>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13" name="Freeform 23"/>
            <p:cNvSpPr>
              <a:spLocks/>
            </p:cNvSpPr>
            <p:nvPr userDrawn="1"/>
          </p:nvSpPr>
          <p:spPr bwMode="auto">
            <a:xfrm>
              <a:off x="5566" y="1671"/>
              <a:ext cx="507" cy="670"/>
            </a:xfrm>
            <a:custGeom>
              <a:avLst/>
              <a:gdLst>
                <a:gd name="T0" fmla="*/ 199 w 214"/>
                <a:gd name="T1" fmla="*/ 229 h 283"/>
                <a:gd name="T2" fmla="*/ 193 w 214"/>
                <a:gd name="T3" fmla="*/ 226 h 283"/>
                <a:gd name="T4" fmla="*/ 169 w 214"/>
                <a:gd name="T5" fmla="*/ 233 h 283"/>
                <a:gd name="T6" fmla="*/ 140 w 214"/>
                <a:gd name="T7" fmla="*/ 235 h 283"/>
                <a:gd name="T8" fmla="*/ 81 w 214"/>
                <a:gd name="T9" fmla="*/ 213 h 283"/>
                <a:gd name="T10" fmla="*/ 59 w 214"/>
                <a:gd name="T11" fmla="*/ 142 h 283"/>
                <a:gd name="T12" fmla="*/ 79 w 214"/>
                <a:gd name="T13" fmla="*/ 74 h 283"/>
                <a:gd name="T14" fmla="*/ 136 w 214"/>
                <a:gd name="T15" fmla="*/ 49 h 283"/>
                <a:gd name="T16" fmla="*/ 191 w 214"/>
                <a:gd name="T17" fmla="*/ 56 h 283"/>
                <a:gd name="T18" fmla="*/ 197 w 214"/>
                <a:gd name="T19" fmla="*/ 53 h 283"/>
                <a:gd name="T20" fmla="*/ 210 w 214"/>
                <a:gd name="T21" fmla="*/ 18 h 283"/>
                <a:gd name="T22" fmla="*/ 206 w 214"/>
                <a:gd name="T23" fmla="*/ 11 h 283"/>
                <a:gd name="T24" fmla="*/ 172 w 214"/>
                <a:gd name="T25" fmla="*/ 3 h 283"/>
                <a:gd name="T26" fmla="*/ 133 w 214"/>
                <a:gd name="T27" fmla="*/ 0 h 283"/>
                <a:gd name="T28" fmla="*/ 75 w 214"/>
                <a:gd name="T29" fmla="*/ 11 h 283"/>
                <a:gd name="T30" fmla="*/ 34 w 214"/>
                <a:gd name="T31" fmla="*/ 41 h 283"/>
                <a:gd name="T32" fmla="*/ 9 w 214"/>
                <a:gd name="T33" fmla="*/ 86 h 283"/>
                <a:gd name="T34" fmla="*/ 0 w 214"/>
                <a:gd name="T35" fmla="*/ 142 h 283"/>
                <a:gd name="T36" fmla="*/ 35 w 214"/>
                <a:gd name="T37" fmla="*/ 245 h 283"/>
                <a:gd name="T38" fmla="*/ 137 w 214"/>
                <a:gd name="T39" fmla="*/ 283 h 283"/>
                <a:gd name="T40" fmla="*/ 210 w 214"/>
                <a:gd name="T41" fmla="*/ 270 h 283"/>
                <a:gd name="T42" fmla="*/ 212 w 214"/>
                <a:gd name="T43" fmla="*/ 264 h 283"/>
                <a:gd name="T44" fmla="*/ 199 w 214"/>
                <a:gd name="T45" fmla="*/ 229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4" h="283">
                  <a:moveTo>
                    <a:pt x="199" y="229"/>
                  </a:moveTo>
                  <a:cubicBezTo>
                    <a:pt x="198" y="224"/>
                    <a:pt x="193" y="226"/>
                    <a:pt x="193" y="226"/>
                  </a:cubicBezTo>
                  <a:cubicBezTo>
                    <a:pt x="185" y="229"/>
                    <a:pt x="177" y="231"/>
                    <a:pt x="169" y="233"/>
                  </a:cubicBezTo>
                  <a:cubicBezTo>
                    <a:pt x="160" y="234"/>
                    <a:pt x="151" y="235"/>
                    <a:pt x="140" y="235"/>
                  </a:cubicBezTo>
                  <a:cubicBezTo>
                    <a:pt x="115" y="235"/>
                    <a:pt x="95" y="227"/>
                    <a:pt x="81" y="213"/>
                  </a:cubicBezTo>
                  <a:cubicBezTo>
                    <a:pt x="67" y="198"/>
                    <a:pt x="59" y="174"/>
                    <a:pt x="59" y="142"/>
                  </a:cubicBezTo>
                  <a:cubicBezTo>
                    <a:pt x="59" y="113"/>
                    <a:pt x="66" y="91"/>
                    <a:pt x="79" y="74"/>
                  </a:cubicBezTo>
                  <a:cubicBezTo>
                    <a:pt x="91" y="57"/>
                    <a:pt x="111" y="49"/>
                    <a:pt x="136" y="49"/>
                  </a:cubicBezTo>
                  <a:cubicBezTo>
                    <a:pt x="158" y="49"/>
                    <a:pt x="174" y="51"/>
                    <a:pt x="191" y="56"/>
                  </a:cubicBezTo>
                  <a:cubicBezTo>
                    <a:pt x="191" y="56"/>
                    <a:pt x="195" y="58"/>
                    <a:pt x="197" y="53"/>
                  </a:cubicBezTo>
                  <a:cubicBezTo>
                    <a:pt x="201" y="40"/>
                    <a:pt x="205" y="31"/>
                    <a:pt x="210" y="18"/>
                  </a:cubicBezTo>
                  <a:cubicBezTo>
                    <a:pt x="211" y="14"/>
                    <a:pt x="208" y="12"/>
                    <a:pt x="206" y="11"/>
                  </a:cubicBezTo>
                  <a:cubicBezTo>
                    <a:pt x="200" y="9"/>
                    <a:pt x="184" y="5"/>
                    <a:pt x="172" y="3"/>
                  </a:cubicBezTo>
                  <a:cubicBezTo>
                    <a:pt x="161" y="1"/>
                    <a:pt x="148" y="0"/>
                    <a:pt x="133" y="0"/>
                  </a:cubicBezTo>
                  <a:cubicBezTo>
                    <a:pt x="111" y="0"/>
                    <a:pt x="92" y="4"/>
                    <a:pt x="75" y="11"/>
                  </a:cubicBezTo>
                  <a:cubicBezTo>
                    <a:pt x="59" y="19"/>
                    <a:pt x="45" y="29"/>
                    <a:pt x="34" y="41"/>
                  </a:cubicBezTo>
                  <a:cubicBezTo>
                    <a:pt x="23" y="54"/>
                    <a:pt x="14" y="69"/>
                    <a:pt x="9" y="86"/>
                  </a:cubicBezTo>
                  <a:cubicBezTo>
                    <a:pt x="3" y="103"/>
                    <a:pt x="0" y="122"/>
                    <a:pt x="0" y="142"/>
                  </a:cubicBezTo>
                  <a:cubicBezTo>
                    <a:pt x="0" y="185"/>
                    <a:pt x="12" y="220"/>
                    <a:pt x="35" y="245"/>
                  </a:cubicBezTo>
                  <a:cubicBezTo>
                    <a:pt x="58" y="270"/>
                    <a:pt x="92" y="283"/>
                    <a:pt x="137" y="283"/>
                  </a:cubicBezTo>
                  <a:cubicBezTo>
                    <a:pt x="163" y="283"/>
                    <a:pt x="190" y="278"/>
                    <a:pt x="210" y="270"/>
                  </a:cubicBezTo>
                  <a:cubicBezTo>
                    <a:pt x="210" y="270"/>
                    <a:pt x="214" y="268"/>
                    <a:pt x="212" y="264"/>
                  </a:cubicBezTo>
                  <a:lnTo>
                    <a:pt x="199" y="22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14" name="Freeform 24"/>
            <p:cNvSpPr>
              <a:spLocks noEditPoints="1"/>
            </p:cNvSpPr>
            <p:nvPr userDrawn="1"/>
          </p:nvSpPr>
          <p:spPr bwMode="auto">
            <a:xfrm>
              <a:off x="6108" y="1671"/>
              <a:ext cx="582" cy="672"/>
            </a:xfrm>
            <a:custGeom>
              <a:avLst/>
              <a:gdLst>
                <a:gd name="T0" fmla="*/ 235 w 246"/>
                <a:gd name="T1" fmla="*/ 77 h 284"/>
                <a:gd name="T2" fmla="*/ 213 w 246"/>
                <a:gd name="T3" fmla="*/ 36 h 284"/>
                <a:gd name="T4" fmla="*/ 179 w 246"/>
                <a:gd name="T5" fmla="*/ 11 h 284"/>
                <a:gd name="T6" fmla="*/ 129 w 246"/>
                <a:gd name="T7" fmla="*/ 0 h 284"/>
                <a:gd name="T8" fmla="*/ 71 w 246"/>
                <a:gd name="T9" fmla="*/ 12 h 284"/>
                <a:gd name="T10" fmla="*/ 31 w 246"/>
                <a:gd name="T11" fmla="*/ 42 h 284"/>
                <a:gd name="T12" fmla="*/ 7 w 246"/>
                <a:gd name="T13" fmla="*/ 88 h 284"/>
                <a:gd name="T14" fmla="*/ 0 w 246"/>
                <a:gd name="T15" fmla="*/ 144 h 284"/>
                <a:gd name="T16" fmla="*/ 8 w 246"/>
                <a:gd name="T17" fmla="*/ 200 h 284"/>
                <a:gd name="T18" fmla="*/ 33 w 246"/>
                <a:gd name="T19" fmla="*/ 244 h 284"/>
                <a:gd name="T20" fmla="*/ 77 w 246"/>
                <a:gd name="T21" fmla="*/ 273 h 284"/>
                <a:gd name="T22" fmla="*/ 141 w 246"/>
                <a:gd name="T23" fmla="*/ 284 h 284"/>
                <a:gd name="T24" fmla="*/ 229 w 246"/>
                <a:gd name="T25" fmla="*/ 266 h 284"/>
                <a:gd name="T26" fmla="*/ 230 w 246"/>
                <a:gd name="T27" fmla="*/ 258 h 284"/>
                <a:gd name="T28" fmla="*/ 219 w 246"/>
                <a:gd name="T29" fmla="*/ 226 h 284"/>
                <a:gd name="T30" fmla="*/ 212 w 246"/>
                <a:gd name="T31" fmla="*/ 223 h 284"/>
                <a:gd name="T32" fmla="*/ 140 w 246"/>
                <a:gd name="T33" fmla="*/ 236 h 284"/>
                <a:gd name="T34" fmla="*/ 80 w 246"/>
                <a:gd name="T35" fmla="*/ 215 h 284"/>
                <a:gd name="T36" fmla="*/ 60 w 246"/>
                <a:gd name="T37" fmla="*/ 157 h 284"/>
                <a:gd name="T38" fmla="*/ 235 w 246"/>
                <a:gd name="T39" fmla="*/ 157 h 284"/>
                <a:gd name="T40" fmla="*/ 240 w 246"/>
                <a:gd name="T41" fmla="*/ 152 h 284"/>
                <a:gd name="T42" fmla="*/ 235 w 246"/>
                <a:gd name="T43" fmla="*/ 77 h 284"/>
                <a:gd name="T44" fmla="*/ 61 w 246"/>
                <a:gd name="T45" fmla="*/ 113 h 284"/>
                <a:gd name="T46" fmla="*/ 75 w 246"/>
                <a:gd name="T47" fmla="*/ 72 h 284"/>
                <a:gd name="T48" fmla="*/ 125 w 246"/>
                <a:gd name="T49" fmla="*/ 47 h 284"/>
                <a:gd name="T50" fmla="*/ 174 w 246"/>
                <a:gd name="T51" fmla="*/ 72 h 284"/>
                <a:gd name="T52" fmla="*/ 186 w 246"/>
                <a:gd name="T53" fmla="*/ 113 h 284"/>
                <a:gd name="T54" fmla="*/ 61 w 246"/>
                <a:gd name="T55" fmla="*/ 11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6" h="284">
                  <a:moveTo>
                    <a:pt x="235" y="77"/>
                  </a:moveTo>
                  <a:cubicBezTo>
                    <a:pt x="231" y="60"/>
                    <a:pt x="220" y="44"/>
                    <a:pt x="213" y="36"/>
                  </a:cubicBezTo>
                  <a:cubicBezTo>
                    <a:pt x="201" y="24"/>
                    <a:pt x="190" y="15"/>
                    <a:pt x="179" y="11"/>
                  </a:cubicBezTo>
                  <a:cubicBezTo>
                    <a:pt x="165" y="4"/>
                    <a:pt x="148" y="0"/>
                    <a:pt x="129" y="0"/>
                  </a:cubicBezTo>
                  <a:cubicBezTo>
                    <a:pt x="107" y="0"/>
                    <a:pt x="87" y="4"/>
                    <a:pt x="71" y="12"/>
                  </a:cubicBezTo>
                  <a:cubicBezTo>
                    <a:pt x="55" y="19"/>
                    <a:pt x="42" y="30"/>
                    <a:pt x="31" y="42"/>
                  </a:cubicBezTo>
                  <a:cubicBezTo>
                    <a:pt x="20" y="55"/>
                    <a:pt x="12" y="71"/>
                    <a:pt x="7" y="88"/>
                  </a:cubicBezTo>
                  <a:cubicBezTo>
                    <a:pt x="2" y="105"/>
                    <a:pt x="0" y="124"/>
                    <a:pt x="0" y="144"/>
                  </a:cubicBezTo>
                  <a:cubicBezTo>
                    <a:pt x="0" y="164"/>
                    <a:pt x="2" y="183"/>
                    <a:pt x="8" y="200"/>
                  </a:cubicBezTo>
                  <a:cubicBezTo>
                    <a:pt x="13" y="217"/>
                    <a:pt x="21" y="232"/>
                    <a:pt x="33" y="244"/>
                  </a:cubicBezTo>
                  <a:cubicBezTo>
                    <a:pt x="44" y="257"/>
                    <a:pt x="59" y="266"/>
                    <a:pt x="77" y="273"/>
                  </a:cubicBezTo>
                  <a:cubicBezTo>
                    <a:pt x="95" y="280"/>
                    <a:pt x="116" y="284"/>
                    <a:pt x="141" y="284"/>
                  </a:cubicBezTo>
                  <a:cubicBezTo>
                    <a:pt x="191" y="283"/>
                    <a:pt x="218" y="272"/>
                    <a:pt x="229" y="266"/>
                  </a:cubicBezTo>
                  <a:cubicBezTo>
                    <a:pt x="231" y="265"/>
                    <a:pt x="232" y="263"/>
                    <a:pt x="230" y="258"/>
                  </a:cubicBezTo>
                  <a:cubicBezTo>
                    <a:pt x="219" y="226"/>
                    <a:pt x="219" y="226"/>
                    <a:pt x="219" y="226"/>
                  </a:cubicBezTo>
                  <a:cubicBezTo>
                    <a:pt x="217" y="221"/>
                    <a:pt x="212" y="223"/>
                    <a:pt x="212" y="223"/>
                  </a:cubicBezTo>
                  <a:cubicBezTo>
                    <a:pt x="200" y="227"/>
                    <a:pt x="182" y="236"/>
                    <a:pt x="140" y="236"/>
                  </a:cubicBezTo>
                  <a:cubicBezTo>
                    <a:pt x="113" y="235"/>
                    <a:pt x="93" y="227"/>
                    <a:pt x="80" y="215"/>
                  </a:cubicBezTo>
                  <a:cubicBezTo>
                    <a:pt x="67" y="202"/>
                    <a:pt x="61" y="183"/>
                    <a:pt x="60" y="157"/>
                  </a:cubicBezTo>
                  <a:cubicBezTo>
                    <a:pt x="235" y="157"/>
                    <a:pt x="235" y="157"/>
                    <a:pt x="235" y="157"/>
                  </a:cubicBezTo>
                  <a:cubicBezTo>
                    <a:pt x="235" y="157"/>
                    <a:pt x="240" y="157"/>
                    <a:pt x="240" y="152"/>
                  </a:cubicBezTo>
                  <a:cubicBezTo>
                    <a:pt x="240" y="150"/>
                    <a:pt x="246" y="116"/>
                    <a:pt x="235" y="77"/>
                  </a:cubicBezTo>
                  <a:close/>
                  <a:moveTo>
                    <a:pt x="61" y="113"/>
                  </a:moveTo>
                  <a:cubicBezTo>
                    <a:pt x="63" y="97"/>
                    <a:pt x="68" y="83"/>
                    <a:pt x="75" y="72"/>
                  </a:cubicBezTo>
                  <a:cubicBezTo>
                    <a:pt x="86" y="56"/>
                    <a:pt x="102" y="47"/>
                    <a:pt x="125" y="47"/>
                  </a:cubicBezTo>
                  <a:cubicBezTo>
                    <a:pt x="148" y="47"/>
                    <a:pt x="163" y="56"/>
                    <a:pt x="174" y="72"/>
                  </a:cubicBezTo>
                  <a:cubicBezTo>
                    <a:pt x="181" y="83"/>
                    <a:pt x="184" y="97"/>
                    <a:pt x="186" y="113"/>
                  </a:cubicBezTo>
                  <a:lnTo>
                    <a:pt x="61" y="11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15" name="Freeform 25"/>
            <p:cNvSpPr>
              <a:spLocks noEditPoints="1"/>
            </p:cNvSpPr>
            <p:nvPr userDrawn="1"/>
          </p:nvSpPr>
          <p:spPr bwMode="auto">
            <a:xfrm>
              <a:off x="2793" y="1671"/>
              <a:ext cx="581" cy="672"/>
            </a:xfrm>
            <a:custGeom>
              <a:avLst/>
              <a:gdLst>
                <a:gd name="T0" fmla="*/ 235 w 246"/>
                <a:gd name="T1" fmla="*/ 77 h 284"/>
                <a:gd name="T2" fmla="*/ 213 w 246"/>
                <a:gd name="T3" fmla="*/ 36 h 284"/>
                <a:gd name="T4" fmla="*/ 179 w 246"/>
                <a:gd name="T5" fmla="*/ 11 h 284"/>
                <a:gd name="T6" fmla="*/ 129 w 246"/>
                <a:gd name="T7" fmla="*/ 0 h 284"/>
                <a:gd name="T8" fmla="*/ 71 w 246"/>
                <a:gd name="T9" fmla="*/ 12 h 284"/>
                <a:gd name="T10" fmla="*/ 31 w 246"/>
                <a:gd name="T11" fmla="*/ 42 h 284"/>
                <a:gd name="T12" fmla="*/ 7 w 246"/>
                <a:gd name="T13" fmla="*/ 88 h 284"/>
                <a:gd name="T14" fmla="*/ 0 w 246"/>
                <a:gd name="T15" fmla="*/ 144 h 284"/>
                <a:gd name="T16" fmla="*/ 8 w 246"/>
                <a:gd name="T17" fmla="*/ 200 h 284"/>
                <a:gd name="T18" fmla="*/ 33 w 246"/>
                <a:gd name="T19" fmla="*/ 244 h 284"/>
                <a:gd name="T20" fmla="*/ 77 w 246"/>
                <a:gd name="T21" fmla="*/ 273 h 284"/>
                <a:gd name="T22" fmla="*/ 141 w 246"/>
                <a:gd name="T23" fmla="*/ 284 h 284"/>
                <a:gd name="T24" fmla="*/ 229 w 246"/>
                <a:gd name="T25" fmla="*/ 266 h 284"/>
                <a:gd name="T26" fmla="*/ 230 w 246"/>
                <a:gd name="T27" fmla="*/ 258 h 284"/>
                <a:gd name="T28" fmla="*/ 219 w 246"/>
                <a:gd name="T29" fmla="*/ 226 h 284"/>
                <a:gd name="T30" fmla="*/ 212 w 246"/>
                <a:gd name="T31" fmla="*/ 223 h 284"/>
                <a:gd name="T32" fmla="*/ 140 w 246"/>
                <a:gd name="T33" fmla="*/ 236 h 284"/>
                <a:gd name="T34" fmla="*/ 80 w 246"/>
                <a:gd name="T35" fmla="*/ 215 h 284"/>
                <a:gd name="T36" fmla="*/ 60 w 246"/>
                <a:gd name="T37" fmla="*/ 157 h 284"/>
                <a:gd name="T38" fmla="*/ 235 w 246"/>
                <a:gd name="T39" fmla="*/ 157 h 284"/>
                <a:gd name="T40" fmla="*/ 240 w 246"/>
                <a:gd name="T41" fmla="*/ 152 h 284"/>
                <a:gd name="T42" fmla="*/ 235 w 246"/>
                <a:gd name="T43" fmla="*/ 77 h 284"/>
                <a:gd name="T44" fmla="*/ 61 w 246"/>
                <a:gd name="T45" fmla="*/ 113 h 284"/>
                <a:gd name="T46" fmla="*/ 75 w 246"/>
                <a:gd name="T47" fmla="*/ 72 h 284"/>
                <a:gd name="T48" fmla="*/ 125 w 246"/>
                <a:gd name="T49" fmla="*/ 47 h 284"/>
                <a:gd name="T50" fmla="*/ 174 w 246"/>
                <a:gd name="T51" fmla="*/ 72 h 284"/>
                <a:gd name="T52" fmla="*/ 186 w 246"/>
                <a:gd name="T53" fmla="*/ 113 h 284"/>
                <a:gd name="T54" fmla="*/ 61 w 246"/>
                <a:gd name="T55" fmla="*/ 11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6" h="284">
                  <a:moveTo>
                    <a:pt x="235" y="77"/>
                  </a:moveTo>
                  <a:cubicBezTo>
                    <a:pt x="231" y="60"/>
                    <a:pt x="220" y="44"/>
                    <a:pt x="213" y="36"/>
                  </a:cubicBezTo>
                  <a:cubicBezTo>
                    <a:pt x="201" y="24"/>
                    <a:pt x="190" y="15"/>
                    <a:pt x="179" y="11"/>
                  </a:cubicBezTo>
                  <a:cubicBezTo>
                    <a:pt x="165" y="4"/>
                    <a:pt x="148" y="0"/>
                    <a:pt x="129" y="0"/>
                  </a:cubicBezTo>
                  <a:cubicBezTo>
                    <a:pt x="107" y="0"/>
                    <a:pt x="87" y="4"/>
                    <a:pt x="71" y="12"/>
                  </a:cubicBezTo>
                  <a:cubicBezTo>
                    <a:pt x="55" y="19"/>
                    <a:pt x="42" y="30"/>
                    <a:pt x="31" y="42"/>
                  </a:cubicBezTo>
                  <a:cubicBezTo>
                    <a:pt x="20" y="55"/>
                    <a:pt x="12" y="71"/>
                    <a:pt x="7" y="88"/>
                  </a:cubicBezTo>
                  <a:cubicBezTo>
                    <a:pt x="2" y="105"/>
                    <a:pt x="0" y="124"/>
                    <a:pt x="0" y="144"/>
                  </a:cubicBezTo>
                  <a:cubicBezTo>
                    <a:pt x="0" y="164"/>
                    <a:pt x="2" y="183"/>
                    <a:pt x="8" y="200"/>
                  </a:cubicBezTo>
                  <a:cubicBezTo>
                    <a:pt x="13" y="217"/>
                    <a:pt x="21" y="232"/>
                    <a:pt x="33" y="244"/>
                  </a:cubicBezTo>
                  <a:cubicBezTo>
                    <a:pt x="44" y="257"/>
                    <a:pt x="59" y="266"/>
                    <a:pt x="77" y="273"/>
                  </a:cubicBezTo>
                  <a:cubicBezTo>
                    <a:pt x="95" y="280"/>
                    <a:pt x="116" y="284"/>
                    <a:pt x="141" y="284"/>
                  </a:cubicBezTo>
                  <a:cubicBezTo>
                    <a:pt x="191" y="283"/>
                    <a:pt x="218" y="272"/>
                    <a:pt x="229" y="266"/>
                  </a:cubicBezTo>
                  <a:cubicBezTo>
                    <a:pt x="231" y="265"/>
                    <a:pt x="232" y="263"/>
                    <a:pt x="230" y="258"/>
                  </a:cubicBezTo>
                  <a:cubicBezTo>
                    <a:pt x="219" y="226"/>
                    <a:pt x="219" y="226"/>
                    <a:pt x="219" y="226"/>
                  </a:cubicBezTo>
                  <a:cubicBezTo>
                    <a:pt x="217" y="221"/>
                    <a:pt x="212" y="223"/>
                    <a:pt x="212" y="223"/>
                  </a:cubicBezTo>
                  <a:cubicBezTo>
                    <a:pt x="200" y="227"/>
                    <a:pt x="182" y="236"/>
                    <a:pt x="140" y="236"/>
                  </a:cubicBezTo>
                  <a:cubicBezTo>
                    <a:pt x="113" y="235"/>
                    <a:pt x="93" y="227"/>
                    <a:pt x="80" y="215"/>
                  </a:cubicBezTo>
                  <a:cubicBezTo>
                    <a:pt x="67" y="202"/>
                    <a:pt x="61" y="183"/>
                    <a:pt x="60" y="157"/>
                  </a:cubicBezTo>
                  <a:cubicBezTo>
                    <a:pt x="235" y="157"/>
                    <a:pt x="235" y="157"/>
                    <a:pt x="235" y="157"/>
                  </a:cubicBezTo>
                  <a:cubicBezTo>
                    <a:pt x="235" y="157"/>
                    <a:pt x="240" y="157"/>
                    <a:pt x="240" y="152"/>
                  </a:cubicBezTo>
                  <a:cubicBezTo>
                    <a:pt x="240" y="150"/>
                    <a:pt x="246" y="116"/>
                    <a:pt x="235" y="77"/>
                  </a:cubicBezTo>
                  <a:close/>
                  <a:moveTo>
                    <a:pt x="61" y="113"/>
                  </a:moveTo>
                  <a:cubicBezTo>
                    <a:pt x="63" y="97"/>
                    <a:pt x="68" y="83"/>
                    <a:pt x="75" y="72"/>
                  </a:cubicBezTo>
                  <a:cubicBezTo>
                    <a:pt x="86" y="56"/>
                    <a:pt x="102" y="47"/>
                    <a:pt x="125" y="47"/>
                  </a:cubicBezTo>
                  <a:cubicBezTo>
                    <a:pt x="148" y="47"/>
                    <a:pt x="163" y="56"/>
                    <a:pt x="174" y="72"/>
                  </a:cubicBezTo>
                  <a:cubicBezTo>
                    <a:pt x="181" y="83"/>
                    <a:pt x="184" y="97"/>
                    <a:pt x="186" y="113"/>
                  </a:cubicBezTo>
                  <a:lnTo>
                    <a:pt x="61" y="11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16" name="Freeform 26"/>
            <p:cNvSpPr>
              <a:spLocks noEditPoints="1"/>
            </p:cNvSpPr>
            <p:nvPr userDrawn="1"/>
          </p:nvSpPr>
          <p:spPr bwMode="auto">
            <a:xfrm>
              <a:off x="1870" y="1671"/>
              <a:ext cx="537" cy="672"/>
            </a:xfrm>
            <a:custGeom>
              <a:avLst/>
              <a:gdLst>
                <a:gd name="T0" fmla="*/ 142 w 227"/>
                <a:gd name="T1" fmla="*/ 105 h 284"/>
                <a:gd name="T2" fmla="*/ 115 w 227"/>
                <a:gd name="T3" fmla="*/ 104 h 284"/>
                <a:gd name="T4" fmla="*/ 72 w 227"/>
                <a:gd name="T5" fmla="*/ 110 h 284"/>
                <a:gd name="T6" fmla="*/ 35 w 227"/>
                <a:gd name="T7" fmla="*/ 127 h 284"/>
                <a:gd name="T8" fmla="*/ 10 w 227"/>
                <a:gd name="T9" fmla="*/ 156 h 284"/>
                <a:gd name="T10" fmla="*/ 0 w 227"/>
                <a:gd name="T11" fmla="*/ 196 h 284"/>
                <a:gd name="T12" fmla="*/ 8 w 227"/>
                <a:gd name="T13" fmla="*/ 236 h 284"/>
                <a:gd name="T14" fmla="*/ 31 w 227"/>
                <a:gd name="T15" fmla="*/ 263 h 284"/>
                <a:gd name="T16" fmla="*/ 67 w 227"/>
                <a:gd name="T17" fmla="*/ 279 h 284"/>
                <a:gd name="T18" fmla="*/ 113 w 227"/>
                <a:gd name="T19" fmla="*/ 284 h 284"/>
                <a:gd name="T20" fmla="*/ 166 w 227"/>
                <a:gd name="T21" fmla="*/ 279 h 284"/>
                <a:gd name="T22" fmla="*/ 210 w 227"/>
                <a:gd name="T23" fmla="*/ 271 h 284"/>
                <a:gd name="T24" fmla="*/ 223 w 227"/>
                <a:gd name="T25" fmla="*/ 267 h 284"/>
                <a:gd name="T26" fmla="*/ 227 w 227"/>
                <a:gd name="T27" fmla="*/ 262 h 284"/>
                <a:gd name="T28" fmla="*/ 227 w 227"/>
                <a:gd name="T29" fmla="*/ 102 h 284"/>
                <a:gd name="T30" fmla="*/ 199 w 227"/>
                <a:gd name="T31" fmla="*/ 24 h 284"/>
                <a:gd name="T32" fmla="*/ 118 w 227"/>
                <a:gd name="T33" fmla="*/ 0 h 284"/>
                <a:gd name="T34" fmla="*/ 72 w 227"/>
                <a:gd name="T35" fmla="*/ 4 h 284"/>
                <a:gd name="T36" fmla="*/ 18 w 227"/>
                <a:gd name="T37" fmla="*/ 24 h 284"/>
                <a:gd name="T38" fmla="*/ 16 w 227"/>
                <a:gd name="T39" fmla="*/ 31 h 284"/>
                <a:gd name="T40" fmla="*/ 28 w 227"/>
                <a:gd name="T41" fmla="*/ 64 h 284"/>
                <a:gd name="T42" fmla="*/ 34 w 227"/>
                <a:gd name="T43" fmla="*/ 67 h 284"/>
                <a:gd name="T44" fmla="*/ 37 w 227"/>
                <a:gd name="T45" fmla="*/ 66 h 284"/>
                <a:gd name="T46" fmla="*/ 113 w 227"/>
                <a:gd name="T47" fmla="*/ 48 h 284"/>
                <a:gd name="T48" fmla="*/ 157 w 227"/>
                <a:gd name="T49" fmla="*/ 59 h 284"/>
                <a:gd name="T50" fmla="*/ 171 w 227"/>
                <a:gd name="T51" fmla="*/ 101 h 284"/>
                <a:gd name="T52" fmla="*/ 171 w 227"/>
                <a:gd name="T53" fmla="*/ 109 h 284"/>
                <a:gd name="T54" fmla="*/ 142 w 227"/>
                <a:gd name="T55" fmla="*/ 105 h 284"/>
                <a:gd name="T56" fmla="*/ 72 w 227"/>
                <a:gd name="T57" fmla="*/ 228 h 284"/>
                <a:gd name="T58" fmla="*/ 62 w 227"/>
                <a:gd name="T59" fmla="*/ 218 h 284"/>
                <a:gd name="T60" fmla="*/ 57 w 227"/>
                <a:gd name="T61" fmla="*/ 195 h 284"/>
                <a:gd name="T62" fmla="*/ 73 w 227"/>
                <a:gd name="T63" fmla="*/ 161 h 284"/>
                <a:gd name="T64" fmla="*/ 123 w 227"/>
                <a:gd name="T65" fmla="*/ 148 h 284"/>
                <a:gd name="T66" fmla="*/ 171 w 227"/>
                <a:gd name="T67" fmla="*/ 152 h 284"/>
                <a:gd name="T68" fmla="*/ 171 w 227"/>
                <a:gd name="T69" fmla="*/ 232 h 284"/>
                <a:gd name="T70" fmla="*/ 171 w 227"/>
                <a:gd name="T71" fmla="*/ 232 h 284"/>
                <a:gd name="T72" fmla="*/ 124 w 227"/>
                <a:gd name="T73" fmla="*/ 238 h 284"/>
                <a:gd name="T74" fmla="*/ 72 w 227"/>
                <a:gd name="T75" fmla="*/ 228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7" h="284">
                  <a:moveTo>
                    <a:pt x="142" y="105"/>
                  </a:moveTo>
                  <a:cubicBezTo>
                    <a:pt x="135" y="105"/>
                    <a:pt x="126" y="104"/>
                    <a:pt x="115" y="104"/>
                  </a:cubicBezTo>
                  <a:cubicBezTo>
                    <a:pt x="100" y="104"/>
                    <a:pt x="85" y="106"/>
                    <a:pt x="72" y="110"/>
                  </a:cubicBezTo>
                  <a:cubicBezTo>
                    <a:pt x="58" y="114"/>
                    <a:pt x="46" y="119"/>
                    <a:pt x="35" y="127"/>
                  </a:cubicBezTo>
                  <a:cubicBezTo>
                    <a:pt x="24" y="134"/>
                    <a:pt x="16" y="144"/>
                    <a:pt x="10" y="156"/>
                  </a:cubicBezTo>
                  <a:cubicBezTo>
                    <a:pt x="4" y="167"/>
                    <a:pt x="0" y="181"/>
                    <a:pt x="0" y="196"/>
                  </a:cubicBezTo>
                  <a:cubicBezTo>
                    <a:pt x="0" y="212"/>
                    <a:pt x="3" y="225"/>
                    <a:pt x="8" y="236"/>
                  </a:cubicBezTo>
                  <a:cubicBezTo>
                    <a:pt x="14" y="247"/>
                    <a:pt x="21" y="256"/>
                    <a:pt x="31" y="263"/>
                  </a:cubicBezTo>
                  <a:cubicBezTo>
                    <a:pt x="41" y="270"/>
                    <a:pt x="53" y="276"/>
                    <a:pt x="67" y="279"/>
                  </a:cubicBezTo>
                  <a:cubicBezTo>
                    <a:pt x="81" y="282"/>
                    <a:pt x="96" y="284"/>
                    <a:pt x="113" y="284"/>
                  </a:cubicBezTo>
                  <a:cubicBezTo>
                    <a:pt x="131" y="284"/>
                    <a:pt x="149" y="282"/>
                    <a:pt x="166" y="279"/>
                  </a:cubicBezTo>
                  <a:cubicBezTo>
                    <a:pt x="184" y="276"/>
                    <a:pt x="205" y="272"/>
                    <a:pt x="210" y="271"/>
                  </a:cubicBezTo>
                  <a:cubicBezTo>
                    <a:pt x="216" y="269"/>
                    <a:pt x="223" y="267"/>
                    <a:pt x="223" y="267"/>
                  </a:cubicBezTo>
                  <a:cubicBezTo>
                    <a:pt x="227" y="266"/>
                    <a:pt x="227" y="262"/>
                    <a:pt x="227" y="262"/>
                  </a:cubicBezTo>
                  <a:cubicBezTo>
                    <a:pt x="227" y="102"/>
                    <a:pt x="227" y="102"/>
                    <a:pt x="227" y="102"/>
                  </a:cubicBezTo>
                  <a:cubicBezTo>
                    <a:pt x="227" y="67"/>
                    <a:pt x="217" y="40"/>
                    <a:pt x="199" y="24"/>
                  </a:cubicBezTo>
                  <a:cubicBezTo>
                    <a:pt x="180" y="8"/>
                    <a:pt x="153" y="0"/>
                    <a:pt x="118" y="0"/>
                  </a:cubicBezTo>
                  <a:cubicBezTo>
                    <a:pt x="105" y="0"/>
                    <a:pt x="84" y="2"/>
                    <a:pt x="72" y="4"/>
                  </a:cubicBezTo>
                  <a:cubicBezTo>
                    <a:pt x="72" y="4"/>
                    <a:pt x="33" y="12"/>
                    <a:pt x="18" y="24"/>
                  </a:cubicBezTo>
                  <a:cubicBezTo>
                    <a:pt x="18" y="24"/>
                    <a:pt x="14" y="26"/>
                    <a:pt x="16" y="31"/>
                  </a:cubicBezTo>
                  <a:cubicBezTo>
                    <a:pt x="28" y="64"/>
                    <a:pt x="28" y="64"/>
                    <a:pt x="28" y="64"/>
                  </a:cubicBezTo>
                  <a:cubicBezTo>
                    <a:pt x="30" y="69"/>
                    <a:pt x="34" y="67"/>
                    <a:pt x="34" y="67"/>
                  </a:cubicBezTo>
                  <a:cubicBezTo>
                    <a:pt x="34" y="67"/>
                    <a:pt x="35" y="67"/>
                    <a:pt x="37" y="66"/>
                  </a:cubicBezTo>
                  <a:cubicBezTo>
                    <a:pt x="71" y="48"/>
                    <a:pt x="113" y="48"/>
                    <a:pt x="113" y="48"/>
                  </a:cubicBezTo>
                  <a:cubicBezTo>
                    <a:pt x="132" y="48"/>
                    <a:pt x="147" y="52"/>
                    <a:pt x="157" y="59"/>
                  </a:cubicBezTo>
                  <a:cubicBezTo>
                    <a:pt x="166" y="67"/>
                    <a:pt x="171" y="78"/>
                    <a:pt x="171" y="101"/>
                  </a:cubicBezTo>
                  <a:cubicBezTo>
                    <a:pt x="171" y="109"/>
                    <a:pt x="171" y="109"/>
                    <a:pt x="171" y="109"/>
                  </a:cubicBezTo>
                  <a:cubicBezTo>
                    <a:pt x="156" y="106"/>
                    <a:pt x="142" y="105"/>
                    <a:pt x="142" y="105"/>
                  </a:cubicBezTo>
                  <a:close/>
                  <a:moveTo>
                    <a:pt x="72" y="228"/>
                  </a:moveTo>
                  <a:cubicBezTo>
                    <a:pt x="66" y="223"/>
                    <a:pt x="65" y="221"/>
                    <a:pt x="62" y="218"/>
                  </a:cubicBezTo>
                  <a:cubicBezTo>
                    <a:pt x="59" y="212"/>
                    <a:pt x="57" y="205"/>
                    <a:pt x="57" y="195"/>
                  </a:cubicBezTo>
                  <a:cubicBezTo>
                    <a:pt x="57" y="180"/>
                    <a:pt x="62" y="169"/>
                    <a:pt x="73" y="161"/>
                  </a:cubicBezTo>
                  <a:cubicBezTo>
                    <a:pt x="73" y="161"/>
                    <a:pt x="88" y="148"/>
                    <a:pt x="123" y="148"/>
                  </a:cubicBezTo>
                  <a:cubicBezTo>
                    <a:pt x="149" y="149"/>
                    <a:pt x="171" y="152"/>
                    <a:pt x="171" y="152"/>
                  </a:cubicBezTo>
                  <a:cubicBezTo>
                    <a:pt x="171" y="232"/>
                    <a:pt x="171" y="232"/>
                    <a:pt x="171" y="232"/>
                  </a:cubicBezTo>
                  <a:cubicBezTo>
                    <a:pt x="171" y="232"/>
                    <a:pt x="171" y="232"/>
                    <a:pt x="171" y="232"/>
                  </a:cubicBezTo>
                  <a:cubicBezTo>
                    <a:pt x="171" y="232"/>
                    <a:pt x="149" y="237"/>
                    <a:pt x="124" y="238"/>
                  </a:cubicBezTo>
                  <a:cubicBezTo>
                    <a:pt x="88" y="240"/>
                    <a:pt x="72" y="228"/>
                    <a:pt x="72" y="228"/>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17" name="Freeform 27"/>
            <p:cNvSpPr>
              <a:spLocks/>
            </p:cNvSpPr>
            <p:nvPr userDrawn="1"/>
          </p:nvSpPr>
          <p:spPr bwMode="auto">
            <a:xfrm>
              <a:off x="5162" y="1676"/>
              <a:ext cx="386" cy="653"/>
            </a:xfrm>
            <a:custGeom>
              <a:avLst/>
              <a:gdLst>
                <a:gd name="T0" fmla="*/ 162 w 163"/>
                <a:gd name="T1" fmla="*/ 13 h 276"/>
                <a:gd name="T2" fmla="*/ 159 w 163"/>
                <a:gd name="T3" fmla="*/ 7 h 276"/>
                <a:gd name="T4" fmla="*/ 130 w 163"/>
                <a:gd name="T5" fmla="*/ 2 h 276"/>
                <a:gd name="T6" fmla="*/ 85 w 163"/>
                <a:gd name="T7" fmla="*/ 9 h 276"/>
                <a:gd name="T8" fmla="*/ 55 w 163"/>
                <a:gd name="T9" fmla="*/ 31 h 276"/>
                <a:gd name="T10" fmla="*/ 55 w 163"/>
                <a:gd name="T11" fmla="*/ 9 h 276"/>
                <a:gd name="T12" fmla="*/ 50 w 163"/>
                <a:gd name="T13" fmla="*/ 4 h 276"/>
                <a:gd name="T14" fmla="*/ 5 w 163"/>
                <a:gd name="T15" fmla="*/ 4 h 276"/>
                <a:gd name="T16" fmla="*/ 0 w 163"/>
                <a:gd name="T17" fmla="*/ 9 h 276"/>
                <a:gd name="T18" fmla="*/ 0 w 163"/>
                <a:gd name="T19" fmla="*/ 270 h 276"/>
                <a:gd name="T20" fmla="*/ 6 w 163"/>
                <a:gd name="T21" fmla="*/ 276 h 276"/>
                <a:gd name="T22" fmla="*/ 52 w 163"/>
                <a:gd name="T23" fmla="*/ 276 h 276"/>
                <a:gd name="T24" fmla="*/ 57 w 163"/>
                <a:gd name="T25" fmla="*/ 270 h 276"/>
                <a:gd name="T26" fmla="*/ 57 w 163"/>
                <a:gd name="T27" fmla="*/ 140 h 276"/>
                <a:gd name="T28" fmla="*/ 63 w 163"/>
                <a:gd name="T29" fmla="*/ 94 h 276"/>
                <a:gd name="T30" fmla="*/ 78 w 163"/>
                <a:gd name="T31" fmla="*/ 68 h 276"/>
                <a:gd name="T32" fmla="*/ 100 w 163"/>
                <a:gd name="T33" fmla="*/ 55 h 276"/>
                <a:gd name="T34" fmla="*/ 123 w 163"/>
                <a:gd name="T35" fmla="*/ 52 h 276"/>
                <a:gd name="T36" fmla="*/ 142 w 163"/>
                <a:gd name="T37" fmla="*/ 54 h 276"/>
                <a:gd name="T38" fmla="*/ 149 w 163"/>
                <a:gd name="T39" fmla="*/ 50 h 276"/>
                <a:gd name="T40" fmla="*/ 162 w 163"/>
                <a:gd name="T41" fmla="*/ 13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3" h="276">
                  <a:moveTo>
                    <a:pt x="162" y="13"/>
                  </a:moveTo>
                  <a:cubicBezTo>
                    <a:pt x="163" y="9"/>
                    <a:pt x="161" y="7"/>
                    <a:pt x="159" y="7"/>
                  </a:cubicBezTo>
                  <a:cubicBezTo>
                    <a:pt x="156" y="5"/>
                    <a:pt x="142" y="2"/>
                    <a:pt x="130" y="2"/>
                  </a:cubicBezTo>
                  <a:cubicBezTo>
                    <a:pt x="108" y="0"/>
                    <a:pt x="96" y="4"/>
                    <a:pt x="85" y="9"/>
                  </a:cubicBezTo>
                  <a:cubicBezTo>
                    <a:pt x="74" y="14"/>
                    <a:pt x="62" y="22"/>
                    <a:pt x="55" y="31"/>
                  </a:cubicBezTo>
                  <a:cubicBezTo>
                    <a:pt x="55" y="9"/>
                    <a:pt x="55" y="9"/>
                    <a:pt x="55" y="9"/>
                  </a:cubicBezTo>
                  <a:cubicBezTo>
                    <a:pt x="55" y="6"/>
                    <a:pt x="53" y="4"/>
                    <a:pt x="50" y="4"/>
                  </a:cubicBezTo>
                  <a:cubicBezTo>
                    <a:pt x="5" y="4"/>
                    <a:pt x="5" y="4"/>
                    <a:pt x="5" y="4"/>
                  </a:cubicBezTo>
                  <a:cubicBezTo>
                    <a:pt x="3" y="4"/>
                    <a:pt x="0" y="6"/>
                    <a:pt x="0" y="9"/>
                  </a:cubicBezTo>
                  <a:cubicBezTo>
                    <a:pt x="0" y="270"/>
                    <a:pt x="0" y="270"/>
                    <a:pt x="0" y="270"/>
                  </a:cubicBezTo>
                  <a:cubicBezTo>
                    <a:pt x="0" y="273"/>
                    <a:pt x="3" y="276"/>
                    <a:pt x="6" y="276"/>
                  </a:cubicBezTo>
                  <a:cubicBezTo>
                    <a:pt x="52" y="276"/>
                    <a:pt x="52" y="276"/>
                    <a:pt x="52" y="276"/>
                  </a:cubicBezTo>
                  <a:cubicBezTo>
                    <a:pt x="55" y="276"/>
                    <a:pt x="57" y="273"/>
                    <a:pt x="57" y="270"/>
                  </a:cubicBezTo>
                  <a:cubicBezTo>
                    <a:pt x="57" y="140"/>
                    <a:pt x="57" y="140"/>
                    <a:pt x="57" y="140"/>
                  </a:cubicBezTo>
                  <a:cubicBezTo>
                    <a:pt x="57" y="123"/>
                    <a:pt x="59" y="105"/>
                    <a:pt x="63" y="94"/>
                  </a:cubicBezTo>
                  <a:cubicBezTo>
                    <a:pt x="67" y="83"/>
                    <a:pt x="72" y="75"/>
                    <a:pt x="78" y="68"/>
                  </a:cubicBezTo>
                  <a:cubicBezTo>
                    <a:pt x="85" y="62"/>
                    <a:pt x="92" y="58"/>
                    <a:pt x="100" y="55"/>
                  </a:cubicBezTo>
                  <a:cubicBezTo>
                    <a:pt x="108" y="53"/>
                    <a:pt x="117" y="52"/>
                    <a:pt x="123" y="52"/>
                  </a:cubicBezTo>
                  <a:cubicBezTo>
                    <a:pt x="132" y="52"/>
                    <a:pt x="142" y="54"/>
                    <a:pt x="142" y="54"/>
                  </a:cubicBezTo>
                  <a:cubicBezTo>
                    <a:pt x="146" y="55"/>
                    <a:pt x="148" y="53"/>
                    <a:pt x="149" y="50"/>
                  </a:cubicBezTo>
                  <a:cubicBezTo>
                    <a:pt x="152" y="42"/>
                    <a:pt x="160" y="18"/>
                    <a:pt x="162" y="1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18" name="Freeform 28"/>
            <p:cNvSpPr>
              <a:spLocks/>
            </p:cNvSpPr>
            <p:nvPr userDrawn="1"/>
          </p:nvSpPr>
          <p:spPr bwMode="auto">
            <a:xfrm>
              <a:off x="3807" y="1406"/>
              <a:ext cx="728" cy="1219"/>
            </a:xfrm>
            <a:custGeom>
              <a:avLst/>
              <a:gdLst>
                <a:gd name="T0" fmla="*/ 303 w 308"/>
                <a:gd name="T1" fmla="*/ 6 h 515"/>
                <a:gd name="T2" fmla="*/ 286 w 308"/>
                <a:gd name="T3" fmla="*/ 2 h 515"/>
                <a:gd name="T4" fmla="*/ 262 w 308"/>
                <a:gd name="T5" fmla="*/ 0 h 515"/>
                <a:gd name="T6" fmla="*/ 188 w 308"/>
                <a:gd name="T7" fmla="*/ 27 h 515"/>
                <a:gd name="T8" fmla="*/ 153 w 308"/>
                <a:gd name="T9" fmla="*/ 106 h 515"/>
                <a:gd name="T10" fmla="*/ 151 w 308"/>
                <a:gd name="T11" fmla="*/ 118 h 515"/>
                <a:gd name="T12" fmla="*/ 111 w 308"/>
                <a:gd name="T13" fmla="*/ 118 h 515"/>
                <a:gd name="T14" fmla="*/ 105 w 308"/>
                <a:gd name="T15" fmla="*/ 123 h 515"/>
                <a:gd name="T16" fmla="*/ 99 w 308"/>
                <a:gd name="T17" fmla="*/ 159 h 515"/>
                <a:gd name="T18" fmla="*/ 104 w 308"/>
                <a:gd name="T19" fmla="*/ 165 h 515"/>
                <a:gd name="T20" fmla="*/ 143 w 308"/>
                <a:gd name="T21" fmla="*/ 165 h 515"/>
                <a:gd name="T22" fmla="*/ 104 w 308"/>
                <a:gd name="T23" fmla="*/ 384 h 515"/>
                <a:gd name="T24" fmla="*/ 93 w 308"/>
                <a:gd name="T25" fmla="*/ 427 h 515"/>
                <a:gd name="T26" fmla="*/ 81 w 308"/>
                <a:gd name="T27" fmla="*/ 452 h 515"/>
                <a:gd name="T28" fmla="*/ 65 w 308"/>
                <a:gd name="T29" fmla="*/ 464 h 515"/>
                <a:gd name="T30" fmla="*/ 44 w 308"/>
                <a:gd name="T31" fmla="*/ 467 h 515"/>
                <a:gd name="T32" fmla="*/ 30 w 308"/>
                <a:gd name="T33" fmla="*/ 466 h 515"/>
                <a:gd name="T34" fmla="*/ 21 w 308"/>
                <a:gd name="T35" fmla="*/ 463 h 515"/>
                <a:gd name="T36" fmla="*/ 15 w 308"/>
                <a:gd name="T37" fmla="*/ 466 h 515"/>
                <a:gd name="T38" fmla="*/ 2 w 308"/>
                <a:gd name="T39" fmla="*/ 501 h 515"/>
                <a:gd name="T40" fmla="*/ 4 w 308"/>
                <a:gd name="T41" fmla="*/ 508 h 515"/>
                <a:gd name="T42" fmla="*/ 20 w 308"/>
                <a:gd name="T43" fmla="*/ 513 h 515"/>
                <a:gd name="T44" fmla="*/ 46 w 308"/>
                <a:gd name="T45" fmla="*/ 515 h 515"/>
                <a:gd name="T46" fmla="*/ 89 w 308"/>
                <a:gd name="T47" fmla="*/ 509 h 515"/>
                <a:gd name="T48" fmla="*/ 121 w 308"/>
                <a:gd name="T49" fmla="*/ 486 h 515"/>
                <a:gd name="T50" fmla="*/ 144 w 308"/>
                <a:gd name="T51" fmla="*/ 447 h 515"/>
                <a:gd name="T52" fmla="*/ 159 w 308"/>
                <a:gd name="T53" fmla="*/ 388 h 515"/>
                <a:gd name="T54" fmla="*/ 199 w 308"/>
                <a:gd name="T55" fmla="*/ 165 h 515"/>
                <a:gd name="T56" fmla="*/ 257 w 308"/>
                <a:gd name="T57" fmla="*/ 165 h 515"/>
                <a:gd name="T58" fmla="*/ 262 w 308"/>
                <a:gd name="T59" fmla="*/ 160 h 515"/>
                <a:gd name="T60" fmla="*/ 269 w 308"/>
                <a:gd name="T61" fmla="*/ 123 h 515"/>
                <a:gd name="T62" fmla="*/ 263 w 308"/>
                <a:gd name="T63" fmla="*/ 118 h 515"/>
                <a:gd name="T64" fmla="*/ 207 w 308"/>
                <a:gd name="T65" fmla="*/ 118 h 515"/>
                <a:gd name="T66" fmla="*/ 217 w 308"/>
                <a:gd name="T67" fmla="*/ 78 h 515"/>
                <a:gd name="T68" fmla="*/ 229 w 308"/>
                <a:gd name="T69" fmla="*/ 60 h 515"/>
                <a:gd name="T70" fmla="*/ 243 w 308"/>
                <a:gd name="T71" fmla="*/ 51 h 515"/>
                <a:gd name="T72" fmla="*/ 262 w 308"/>
                <a:gd name="T73" fmla="*/ 48 h 515"/>
                <a:gd name="T74" fmla="*/ 277 w 308"/>
                <a:gd name="T75" fmla="*/ 49 h 515"/>
                <a:gd name="T76" fmla="*/ 286 w 308"/>
                <a:gd name="T77" fmla="*/ 51 h 515"/>
                <a:gd name="T78" fmla="*/ 293 w 308"/>
                <a:gd name="T79" fmla="*/ 49 h 515"/>
                <a:gd name="T80" fmla="*/ 307 w 308"/>
                <a:gd name="T81" fmla="*/ 12 h 515"/>
                <a:gd name="T82" fmla="*/ 303 w 308"/>
                <a:gd name="T83" fmla="*/ 6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8" h="515">
                  <a:moveTo>
                    <a:pt x="303" y="6"/>
                  </a:moveTo>
                  <a:cubicBezTo>
                    <a:pt x="298" y="4"/>
                    <a:pt x="293" y="3"/>
                    <a:pt x="286" y="2"/>
                  </a:cubicBezTo>
                  <a:cubicBezTo>
                    <a:pt x="279" y="1"/>
                    <a:pt x="271" y="0"/>
                    <a:pt x="262" y="0"/>
                  </a:cubicBezTo>
                  <a:cubicBezTo>
                    <a:pt x="231" y="0"/>
                    <a:pt x="206" y="9"/>
                    <a:pt x="188" y="27"/>
                  </a:cubicBezTo>
                  <a:cubicBezTo>
                    <a:pt x="171" y="44"/>
                    <a:pt x="159" y="71"/>
                    <a:pt x="153" y="106"/>
                  </a:cubicBezTo>
                  <a:cubicBezTo>
                    <a:pt x="151" y="118"/>
                    <a:pt x="151" y="118"/>
                    <a:pt x="151" y="118"/>
                  </a:cubicBezTo>
                  <a:cubicBezTo>
                    <a:pt x="111" y="118"/>
                    <a:pt x="111" y="118"/>
                    <a:pt x="111" y="118"/>
                  </a:cubicBezTo>
                  <a:cubicBezTo>
                    <a:pt x="111" y="118"/>
                    <a:pt x="106" y="118"/>
                    <a:pt x="105" y="123"/>
                  </a:cubicBezTo>
                  <a:cubicBezTo>
                    <a:pt x="99" y="159"/>
                    <a:pt x="99" y="159"/>
                    <a:pt x="99" y="159"/>
                  </a:cubicBezTo>
                  <a:cubicBezTo>
                    <a:pt x="98" y="163"/>
                    <a:pt x="100" y="165"/>
                    <a:pt x="104" y="165"/>
                  </a:cubicBezTo>
                  <a:cubicBezTo>
                    <a:pt x="143" y="165"/>
                    <a:pt x="143" y="165"/>
                    <a:pt x="143" y="165"/>
                  </a:cubicBezTo>
                  <a:cubicBezTo>
                    <a:pt x="104" y="384"/>
                    <a:pt x="104" y="384"/>
                    <a:pt x="104" y="384"/>
                  </a:cubicBezTo>
                  <a:cubicBezTo>
                    <a:pt x="101" y="402"/>
                    <a:pt x="97" y="416"/>
                    <a:pt x="93" y="427"/>
                  </a:cubicBezTo>
                  <a:cubicBezTo>
                    <a:pt x="89" y="438"/>
                    <a:pt x="86" y="446"/>
                    <a:pt x="81" y="452"/>
                  </a:cubicBezTo>
                  <a:cubicBezTo>
                    <a:pt x="77" y="458"/>
                    <a:pt x="72" y="462"/>
                    <a:pt x="65" y="464"/>
                  </a:cubicBezTo>
                  <a:cubicBezTo>
                    <a:pt x="59" y="466"/>
                    <a:pt x="52" y="467"/>
                    <a:pt x="44" y="467"/>
                  </a:cubicBezTo>
                  <a:cubicBezTo>
                    <a:pt x="40" y="467"/>
                    <a:pt x="35" y="467"/>
                    <a:pt x="30" y="466"/>
                  </a:cubicBezTo>
                  <a:cubicBezTo>
                    <a:pt x="26" y="465"/>
                    <a:pt x="24" y="464"/>
                    <a:pt x="21" y="463"/>
                  </a:cubicBezTo>
                  <a:cubicBezTo>
                    <a:pt x="21" y="463"/>
                    <a:pt x="16" y="461"/>
                    <a:pt x="15" y="466"/>
                  </a:cubicBezTo>
                  <a:cubicBezTo>
                    <a:pt x="13" y="469"/>
                    <a:pt x="3" y="498"/>
                    <a:pt x="2" y="501"/>
                  </a:cubicBezTo>
                  <a:cubicBezTo>
                    <a:pt x="0" y="505"/>
                    <a:pt x="2" y="507"/>
                    <a:pt x="4" y="508"/>
                  </a:cubicBezTo>
                  <a:cubicBezTo>
                    <a:pt x="10" y="510"/>
                    <a:pt x="13" y="511"/>
                    <a:pt x="20" y="513"/>
                  </a:cubicBezTo>
                  <a:cubicBezTo>
                    <a:pt x="30" y="515"/>
                    <a:pt x="38" y="515"/>
                    <a:pt x="46" y="515"/>
                  </a:cubicBezTo>
                  <a:cubicBezTo>
                    <a:pt x="62" y="515"/>
                    <a:pt x="77" y="513"/>
                    <a:pt x="89" y="509"/>
                  </a:cubicBezTo>
                  <a:cubicBezTo>
                    <a:pt x="101" y="504"/>
                    <a:pt x="112" y="496"/>
                    <a:pt x="121" y="486"/>
                  </a:cubicBezTo>
                  <a:cubicBezTo>
                    <a:pt x="132" y="475"/>
                    <a:pt x="138" y="463"/>
                    <a:pt x="144" y="447"/>
                  </a:cubicBezTo>
                  <a:cubicBezTo>
                    <a:pt x="150" y="431"/>
                    <a:pt x="155" y="411"/>
                    <a:pt x="159" y="388"/>
                  </a:cubicBezTo>
                  <a:cubicBezTo>
                    <a:pt x="199" y="165"/>
                    <a:pt x="199" y="165"/>
                    <a:pt x="199" y="165"/>
                  </a:cubicBezTo>
                  <a:cubicBezTo>
                    <a:pt x="257" y="165"/>
                    <a:pt x="257" y="165"/>
                    <a:pt x="257" y="165"/>
                  </a:cubicBezTo>
                  <a:cubicBezTo>
                    <a:pt x="257" y="165"/>
                    <a:pt x="261" y="165"/>
                    <a:pt x="262" y="160"/>
                  </a:cubicBezTo>
                  <a:cubicBezTo>
                    <a:pt x="269" y="123"/>
                    <a:pt x="269" y="123"/>
                    <a:pt x="269" y="123"/>
                  </a:cubicBezTo>
                  <a:cubicBezTo>
                    <a:pt x="269" y="120"/>
                    <a:pt x="268" y="118"/>
                    <a:pt x="263" y="118"/>
                  </a:cubicBezTo>
                  <a:cubicBezTo>
                    <a:pt x="207" y="118"/>
                    <a:pt x="207" y="118"/>
                    <a:pt x="207" y="118"/>
                  </a:cubicBezTo>
                  <a:cubicBezTo>
                    <a:pt x="208" y="117"/>
                    <a:pt x="210" y="97"/>
                    <a:pt x="217" y="78"/>
                  </a:cubicBezTo>
                  <a:cubicBezTo>
                    <a:pt x="219" y="70"/>
                    <a:pt x="224" y="64"/>
                    <a:pt x="229" y="60"/>
                  </a:cubicBezTo>
                  <a:cubicBezTo>
                    <a:pt x="233" y="55"/>
                    <a:pt x="238" y="52"/>
                    <a:pt x="243" y="51"/>
                  </a:cubicBezTo>
                  <a:cubicBezTo>
                    <a:pt x="249" y="49"/>
                    <a:pt x="255" y="48"/>
                    <a:pt x="262" y="48"/>
                  </a:cubicBezTo>
                  <a:cubicBezTo>
                    <a:pt x="267" y="48"/>
                    <a:pt x="273" y="48"/>
                    <a:pt x="277" y="49"/>
                  </a:cubicBezTo>
                  <a:cubicBezTo>
                    <a:pt x="282" y="50"/>
                    <a:pt x="284" y="51"/>
                    <a:pt x="286" y="51"/>
                  </a:cubicBezTo>
                  <a:cubicBezTo>
                    <a:pt x="291" y="53"/>
                    <a:pt x="292" y="52"/>
                    <a:pt x="293" y="49"/>
                  </a:cubicBezTo>
                  <a:cubicBezTo>
                    <a:pt x="307" y="12"/>
                    <a:pt x="307" y="12"/>
                    <a:pt x="307" y="12"/>
                  </a:cubicBezTo>
                  <a:cubicBezTo>
                    <a:pt x="308" y="8"/>
                    <a:pt x="305" y="6"/>
                    <a:pt x="303" y="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19" name="Freeform 29"/>
            <p:cNvSpPr>
              <a:spLocks/>
            </p:cNvSpPr>
            <p:nvPr userDrawn="1"/>
          </p:nvSpPr>
          <p:spPr bwMode="auto">
            <a:xfrm>
              <a:off x="2542" y="1421"/>
              <a:ext cx="132" cy="908"/>
            </a:xfrm>
            <a:custGeom>
              <a:avLst/>
              <a:gdLst>
                <a:gd name="T0" fmla="*/ 56 w 56"/>
                <a:gd name="T1" fmla="*/ 378 h 384"/>
                <a:gd name="T2" fmla="*/ 51 w 56"/>
                <a:gd name="T3" fmla="*/ 384 h 384"/>
                <a:gd name="T4" fmla="*/ 5 w 56"/>
                <a:gd name="T5" fmla="*/ 384 h 384"/>
                <a:gd name="T6" fmla="*/ 0 w 56"/>
                <a:gd name="T7" fmla="*/ 378 h 384"/>
                <a:gd name="T8" fmla="*/ 0 w 56"/>
                <a:gd name="T9" fmla="*/ 5 h 384"/>
                <a:gd name="T10" fmla="*/ 5 w 56"/>
                <a:gd name="T11" fmla="*/ 0 h 384"/>
                <a:gd name="T12" fmla="*/ 51 w 56"/>
                <a:gd name="T13" fmla="*/ 0 h 384"/>
                <a:gd name="T14" fmla="*/ 56 w 56"/>
                <a:gd name="T15" fmla="*/ 5 h 384"/>
                <a:gd name="T16" fmla="*/ 56 w 56"/>
                <a:gd name="T17" fmla="*/ 378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84">
                  <a:moveTo>
                    <a:pt x="56" y="378"/>
                  </a:moveTo>
                  <a:cubicBezTo>
                    <a:pt x="56" y="381"/>
                    <a:pt x="54" y="384"/>
                    <a:pt x="51" y="384"/>
                  </a:cubicBezTo>
                  <a:cubicBezTo>
                    <a:pt x="5" y="384"/>
                    <a:pt x="5" y="384"/>
                    <a:pt x="5" y="384"/>
                  </a:cubicBezTo>
                  <a:cubicBezTo>
                    <a:pt x="2" y="384"/>
                    <a:pt x="0" y="381"/>
                    <a:pt x="0" y="378"/>
                  </a:cubicBezTo>
                  <a:cubicBezTo>
                    <a:pt x="0" y="5"/>
                    <a:pt x="0" y="5"/>
                    <a:pt x="0" y="5"/>
                  </a:cubicBezTo>
                  <a:cubicBezTo>
                    <a:pt x="0" y="2"/>
                    <a:pt x="2" y="0"/>
                    <a:pt x="5" y="0"/>
                  </a:cubicBezTo>
                  <a:cubicBezTo>
                    <a:pt x="51" y="0"/>
                    <a:pt x="51" y="0"/>
                    <a:pt x="51" y="0"/>
                  </a:cubicBezTo>
                  <a:cubicBezTo>
                    <a:pt x="54" y="0"/>
                    <a:pt x="56" y="2"/>
                    <a:pt x="56" y="5"/>
                  </a:cubicBezTo>
                  <a:lnTo>
                    <a:pt x="56" y="37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charset="0"/>
              </a:endParaRPr>
            </a:p>
          </p:txBody>
        </p:sp>
      </p:grpSp>
      <p:cxnSp>
        <p:nvCxnSpPr>
          <p:cNvPr id="20" name="Straight Connector 19"/>
          <p:cNvCxnSpPr/>
          <p:nvPr/>
        </p:nvCxnSpPr>
        <p:spPr>
          <a:xfrm>
            <a:off x="5420497" y="0"/>
            <a:ext cx="0" cy="47779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5357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5049795" cy="464820"/>
          </a:xfrm>
          <a:prstGeom prst="rect">
            <a:avLst/>
          </a:prstGeom>
        </p:spPr>
        <p:txBody>
          <a:bodyPr vert="horz" lIns="93177" tIns="46589" rIns="93177" bIns="46589" rtlCol="0"/>
          <a:lstStyle>
            <a:lvl1pPr algn="l">
              <a:defRPr sz="800">
                <a:solidFill>
                  <a:schemeClr val="accent1"/>
                </a:solidFill>
                <a:latin typeface="Arial" charset="0"/>
              </a:defRPr>
            </a:lvl1pPr>
          </a:lstStyle>
          <a:p>
            <a:r>
              <a:rPr lang="en-US" dirty="0"/>
              <a:t>Presentation Title</a:t>
            </a:r>
          </a:p>
        </p:txBody>
      </p:sp>
      <p:sp>
        <p:nvSpPr>
          <p:cNvPr id="3" name="Date Placeholder 2"/>
          <p:cNvSpPr>
            <a:spLocks noGrp="1"/>
          </p:cNvSpPr>
          <p:nvPr>
            <p:ph type="dt" idx="1"/>
          </p:nvPr>
        </p:nvSpPr>
        <p:spPr>
          <a:xfrm>
            <a:off x="5766485" y="0"/>
            <a:ext cx="1243915" cy="464820"/>
          </a:xfrm>
          <a:prstGeom prst="rect">
            <a:avLst/>
          </a:prstGeom>
        </p:spPr>
        <p:txBody>
          <a:bodyPr vert="horz" lIns="93177" tIns="46589" rIns="93177" bIns="46589" rtlCol="0"/>
          <a:lstStyle>
            <a:lvl1pPr algn="l">
              <a:defRPr sz="800">
                <a:solidFill>
                  <a:schemeClr val="tx1">
                    <a:lumMod val="50000"/>
                    <a:lumOff val="50000"/>
                  </a:schemeClr>
                </a:solidFill>
                <a:latin typeface="Arial" charset="0"/>
              </a:defRPr>
            </a:lvl1pPr>
          </a:lstStyle>
          <a:p>
            <a:r>
              <a:rPr lang="en-US" dirty="0"/>
              <a:t>Date</a:t>
            </a:r>
          </a:p>
        </p:txBody>
      </p:sp>
      <p:sp>
        <p:nvSpPr>
          <p:cNvPr id="4" name="Slide Image Placeholder 3"/>
          <p:cNvSpPr>
            <a:spLocks noGrp="1" noRot="1" noChangeAspect="1"/>
          </p:cNvSpPr>
          <p:nvPr>
            <p:ph type="sldImg" idx="2"/>
          </p:nvPr>
        </p:nvSpPr>
        <p:spPr>
          <a:xfrm>
            <a:off x="407988" y="696913"/>
            <a:ext cx="6194425" cy="3486150"/>
          </a:xfrm>
          <a:prstGeom prst="rect">
            <a:avLst/>
          </a:prstGeom>
          <a:noFill/>
          <a:ln w="6350">
            <a:solidFill>
              <a:schemeClr val="accent2"/>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407987" y="4415790"/>
            <a:ext cx="6194425" cy="4183380"/>
          </a:xfrm>
          <a:prstGeom prst="rect">
            <a:avLst/>
          </a:prstGeom>
        </p:spPr>
        <p:txBody>
          <a:bodyPr vert="horz" lIns="93177" tIns="46589" rIns="93177" bIns="46589" rtlCol="0"/>
          <a:lstStyle/>
          <a:p>
            <a:pPr lvl="0"/>
            <a:r>
              <a:rPr lang="en-US" dirty="0"/>
              <a:t>Click to edit Master text styles</a:t>
            </a:r>
          </a:p>
        </p:txBody>
      </p:sp>
      <p:sp>
        <p:nvSpPr>
          <p:cNvPr id="8" name="Rectangle 7"/>
          <p:cNvSpPr/>
          <p:nvPr/>
        </p:nvSpPr>
        <p:spPr>
          <a:xfrm flipV="1">
            <a:off x="1" y="9225416"/>
            <a:ext cx="7010400" cy="709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charset="0"/>
            </a:endParaRPr>
          </a:p>
        </p:txBody>
      </p:sp>
      <p:sp>
        <p:nvSpPr>
          <p:cNvPr id="11" name="Footer Placeholder 10"/>
          <p:cNvSpPr>
            <a:spLocks noGrp="1"/>
          </p:cNvSpPr>
          <p:nvPr>
            <p:ph type="ftr" sz="quarter" idx="4"/>
          </p:nvPr>
        </p:nvSpPr>
        <p:spPr>
          <a:xfrm>
            <a:off x="0" y="8996337"/>
            <a:ext cx="3038475" cy="215444"/>
          </a:xfrm>
          <a:prstGeom prst="rect">
            <a:avLst/>
          </a:prstGeom>
          <a:noFill/>
        </p:spPr>
        <p:txBody>
          <a:bodyPr wrap="square" rtlCol="0">
            <a:spAutoFit/>
          </a:bodyPr>
          <a:lstStyle>
            <a:lvl1pPr>
              <a:defRPr lang="en-US" sz="800" dirty="0">
                <a:solidFill>
                  <a:schemeClr val="tx1">
                    <a:lumMod val="75000"/>
                    <a:lumOff val="25000"/>
                  </a:schemeClr>
                </a:solidFill>
                <a:latin typeface="Arial" charset="0"/>
              </a:defRPr>
            </a:lvl1pPr>
          </a:lstStyle>
          <a:p>
            <a:r>
              <a:rPr lang="en-US" dirty="0"/>
              <a:t>Copyright Salesforce 2015. Legal Terms and more here.</a:t>
            </a:r>
          </a:p>
        </p:txBody>
      </p:sp>
      <p:grpSp>
        <p:nvGrpSpPr>
          <p:cNvPr id="10" name="Group 18"/>
          <p:cNvGrpSpPr>
            <a:grpSpLocks noChangeAspect="1"/>
          </p:cNvGrpSpPr>
          <p:nvPr/>
        </p:nvGrpSpPr>
        <p:grpSpPr bwMode="auto">
          <a:xfrm>
            <a:off x="6393468" y="8874285"/>
            <a:ext cx="417887" cy="292591"/>
            <a:chOff x="267" y="-340"/>
            <a:chExt cx="7144" cy="5002"/>
          </a:xfrm>
        </p:grpSpPr>
        <p:sp>
          <p:nvSpPr>
            <p:cNvPr id="12" name="Freeform 19"/>
            <p:cNvSpPr>
              <a:spLocks/>
            </p:cNvSpPr>
            <p:nvPr userDrawn="1"/>
          </p:nvSpPr>
          <p:spPr bwMode="auto">
            <a:xfrm>
              <a:off x="267" y="-340"/>
              <a:ext cx="7144" cy="5002"/>
            </a:xfrm>
            <a:custGeom>
              <a:avLst/>
              <a:gdLst>
                <a:gd name="T0" fmla="*/ 1257 w 3021"/>
                <a:gd name="T1" fmla="*/ 230 h 2114"/>
                <a:gd name="T2" fmla="*/ 1640 w 3021"/>
                <a:gd name="T3" fmla="*/ 66 h 2114"/>
                <a:gd name="T4" fmla="*/ 2106 w 3021"/>
                <a:gd name="T5" fmla="*/ 342 h 2114"/>
                <a:gd name="T6" fmla="*/ 2369 w 3021"/>
                <a:gd name="T7" fmla="*/ 286 h 2114"/>
                <a:gd name="T8" fmla="*/ 3021 w 3021"/>
                <a:gd name="T9" fmla="*/ 943 h 2114"/>
                <a:gd name="T10" fmla="*/ 2369 w 3021"/>
                <a:gd name="T11" fmla="*/ 1600 h 2114"/>
                <a:gd name="T12" fmla="*/ 2241 w 3021"/>
                <a:gd name="T13" fmla="*/ 1587 h 2114"/>
                <a:gd name="T14" fmla="*/ 1826 w 3021"/>
                <a:gd name="T15" fmla="*/ 1831 h 2114"/>
                <a:gd name="T16" fmla="*/ 1618 w 3021"/>
                <a:gd name="T17" fmla="*/ 1783 h 2114"/>
                <a:gd name="T18" fmla="*/ 1118 w 3021"/>
                <a:gd name="T19" fmla="*/ 2114 h 2114"/>
                <a:gd name="T20" fmla="*/ 608 w 3021"/>
                <a:gd name="T21" fmla="*/ 1758 h 2114"/>
                <a:gd name="T22" fmla="*/ 504 w 3021"/>
                <a:gd name="T23" fmla="*/ 1769 h 2114"/>
                <a:gd name="T24" fmla="*/ 0 w 3021"/>
                <a:gd name="T25" fmla="*/ 1260 h 2114"/>
                <a:gd name="T26" fmla="*/ 252 w 3021"/>
                <a:gd name="T27" fmla="*/ 819 h 2114"/>
                <a:gd name="T28" fmla="*/ 204 w 3021"/>
                <a:gd name="T29" fmla="*/ 586 h 2114"/>
                <a:gd name="T30" fmla="*/ 791 w 3021"/>
                <a:gd name="T31" fmla="*/ 0 h 2114"/>
                <a:gd name="T32" fmla="*/ 1257 w 3021"/>
                <a:gd name="T33" fmla="*/ 230 h 2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21" h="2114">
                  <a:moveTo>
                    <a:pt x="1257" y="230"/>
                  </a:moveTo>
                  <a:cubicBezTo>
                    <a:pt x="1355" y="129"/>
                    <a:pt x="1490" y="66"/>
                    <a:pt x="1640" y="66"/>
                  </a:cubicBezTo>
                  <a:cubicBezTo>
                    <a:pt x="1840" y="66"/>
                    <a:pt x="2014" y="177"/>
                    <a:pt x="2106" y="342"/>
                  </a:cubicBezTo>
                  <a:cubicBezTo>
                    <a:pt x="2187" y="306"/>
                    <a:pt x="2276" y="286"/>
                    <a:pt x="2369" y="286"/>
                  </a:cubicBezTo>
                  <a:cubicBezTo>
                    <a:pt x="2729" y="286"/>
                    <a:pt x="3021" y="580"/>
                    <a:pt x="3021" y="943"/>
                  </a:cubicBezTo>
                  <a:cubicBezTo>
                    <a:pt x="3021" y="1306"/>
                    <a:pt x="2729" y="1600"/>
                    <a:pt x="2369" y="1600"/>
                  </a:cubicBezTo>
                  <a:cubicBezTo>
                    <a:pt x="2326" y="1600"/>
                    <a:pt x="2283" y="1595"/>
                    <a:pt x="2241" y="1587"/>
                  </a:cubicBezTo>
                  <a:cubicBezTo>
                    <a:pt x="2160" y="1733"/>
                    <a:pt x="2004" y="1831"/>
                    <a:pt x="1826" y="1831"/>
                  </a:cubicBezTo>
                  <a:cubicBezTo>
                    <a:pt x="1751" y="1831"/>
                    <a:pt x="1680" y="1814"/>
                    <a:pt x="1618" y="1783"/>
                  </a:cubicBezTo>
                  <a:cubicBezTo>
                    <a:pt x="1535" y="1977"/>
                    <a:pt x="1342" y="2114"/>
                    <a:pt x="1118" y="2114"/>
                  </a:cubicBezTo>
                  <a:cubicBezTo>
                    <a:pt x="884" y="2114"/>
                    <a:pt x="685" y="1966"/>
                    <a:pt x="608" y="1758"/>
                  </a:cubicBezTo>
                  <a:cubicBezTo>
                    <a:pt x="575" y="1765"/>
                    <a:pt x="540" y="1769"/>
                    <a:pt x="504" y="1769"/>
                  </a:cubicBezTo>
                  <a:cubicBezTo>
                    <a:pt x="226" y="1769"/>
                    <a:pt x="0" y="1541"/>
                    <a:pt x="0" y="1260"/>
                  </a:cubicBezTo>
                  <a:cubicBezTo>
                    <a:pt x="0" y="1071"/>
                    <a:pt x="102" y="907"/>
                    <a:pt x="252" y="819"/>
                  </a:cubicBezTo>
                  <a:cubicBezTo>
                    <a:pt x="221" y="747"/>
                    <a:pt x="204" y="668"/>
                    <a:pt x="204" y="586"/>
                  </a:cubicBezTo>
                  <a:cubicBezTo>
                    <a:pt x="204" y="262"/>
                    <a:pt x="467" y="0"/>
                    <a:pt x="791" y="0"/>
                  </a:cubicBezTo>
                  <a:cubicBezTo>
                    <a:pt x="981" y="0"/>
                    <a:pt x="1150" y="90"/>
                    <a:pt x="1257" y="230"/>
                  </a:cubicBezTo>
                  <a:close/>
                </a:path>
              </a:pathLst>
            </a:custGeom>
            <a:solidFill>
              <a:srgbClr val="0A9AD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13" name="Freeform 20"/>
            <p:cNvSpPr>
              <a:spLocks/>
            </p:cNvSpPr>
            <p:nvPr userDrawn="1"/>
          </p:nvSpPr>
          <p:spPr bwMode="auto">
            <a:xfrm>
              <a:off x="1298" y="1671"/>
              <a:ext cx="499" cy="672"/>
            </a:xfrm>
            <a:custGeom>
              <a:avLst/>
              <a:gdLst>
                <a:gd name="T0" fmla="*/ 2 w 211"/>
                <a:gd name="T1" fmla="*/ 246 h 284"/>
                <a:gd name="T2" fmla="*/ 3 w 211"/>
                <a:gd name="T3" fmla="*/ 253 h 284"/>
                <a:gd name="T4" fmla="*/ 20 w 211"/>
                <a:gd name="T5" fmla="*/ 263 h 284"/>
                <a:gd name="T6" fmla="*/ 111 w 211"/>
                <a:gd name="T7" fmla="*/ 284 h 284"/>
                <a:gd name="T8" fmla="*/ 211 w 211"/>
                <a:gd name="T9" fmla="*/ 199 h 284"/>
                <a:gd name="T10" fmla="*/ 211 w 211"/>
                <a:gd name="T11" fmla="*/ 197 h 284"/>
                <a:gd name="T12" fmla="*/ 127 w 211"/>
                <a:gd name="T13" fmla="*/ 118 h 284"/>
                <a:gd name="T14" fmla="*/ 122 w 211"/>
                <a:gd name="T15" fmla="*/ 116 h 284"/>
                <a:gd name="T16" fmla="*/ 64 w 211"/>
                <a:gd name="T17" fmla="*/ 77 h 284"/>
                <a:gd name="T18" fmla="*/ 64 w 211"/>
                <a:gd name="T19" fmla="*/ 76 h 284"/>
                <a:gd name="T20" fmla="*/ 104 w 211"/>
                <a:gd name="T21" fmla="*/ 46 h 284"/>
                <a:gd name="T22" fmla="*/ 183 w 211"/>
                <a:gd name="T23" fmla="*/ 66 h 284"/>
                <a:gd name="T24" fmla="*/ 191 w 211"/>
                <a:gd name="T25" fmla="*/ 64 h 284"/>
                <a:gd name="T26" fmla="*/ 203 w 211"/>
                <a:gd name="T27" fmla="*/ 30 h 284"/>
                <a:gd name="T28" fmla="*/ 200 w 211"/>
                <a:gd name="T29" fmla="*/ 23 h 284"/>
                <a:gd name="T30" fmla="*/ 112 w 211"/>
                <a:gd name="T31" fmla="*/ 0 h 284"/>
                <a:gd name="T32" fmla="*/ 105 w 211"/>
                <a:gd name="T33" fmla="*/ 0 h 284"/>
                <a:gd name="T34" fmla="*/ 9 w 211"/>
                <a:gd name="T35" fmla="*/ 83 h 284"/>
                <a:gd name="T36" fmla="*/ 9 w 211"/>
                <a:gd name="T37" fmla="*/ 84 h 284"/>
                <a:gd name="T38" fmla="*/ 94 w 211"/>
                <a:gd name="T39" fmla="*/ 164 h 284"/>
                <a:gd name="T40" fmla="*/ 100 w 211"/>
                <a:gd name="T41" fmla="*/ 166 h 284"/>
                <a:gd name="T42" fmla="*/ 156 w 211"/>
                <a:gd name="T43" fmla="*/ 204 h 284"/>
                <a:gd name="T44" fmla="*/ 156 w 211"/>
                <a:gd name="T45" fmla="*/ 205 h 284"/>
                <a:gd name="T46" fmla="*/ 112 w 211"/>
                <a:gd name="T47" fmla="*/ 239 h 284"/>
                <a:gd name="T48" fmla="*/ 32 w 211"/>
                <a:gd name="T49" fmla="*/ 216 h 284"/>
                <a:gd name="T50" fmla="*/ 22 w 211"/>
                <a:gd name="T51" fmla="*/ 209 h 284"/>
                <a:gd name="T52" fmla="*/ 14 w 211"/>
                <a:gd name="T53" fmla="*/ 212 h 284"/>
                <a:gd name="T54" fmla="*/ 2 w 211"/>
                <a:gd name="T55" fmla="*/ 24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1" h="284">
                  <a:moveTo>
                    <a:pt x="2" y="246"/>
                  </a:moveTo>
                  <a:cubicBezTo>
                    <a:pt x="0" y="251"/>
                    <a:pt x="2" y="252"/>
                    <a:pt x="3" y="253"/>
                  </a:cubicBezTo>
                  <a:cubicBezTo>
                    <a:pt x="9" y="257"/>
                    <a:pt x="15" y="260"/>
                    <a:pt x="20" y="263"/>
                  </a:cubicBezTo>
                  <a:cubicBezTo>
                    <a:pt x="51" y="280"/>
                    <a:pt x="80" y="284"/>
                    <a:pt x="111" y="284"/>
                  </a:cubicBezTo>
                  <a:cubicBezTo>
                    <a:pt x="173" y="284"/>
                    <a:pt x="211" y="252"/>
                    <a:pt x="211" y="199"/>
                  </a:cubicBezTo>
                  <a:cubicBezTo>
                    <a:pt x="211" y="197"/>
                    <a:pt x="211" y="197"/>
                    <a:pt x="211" y="197"/>
                  </a:cubicBezTo>
                  <a:cubicBezTo>
                    <a:pt x="211" y="148"/>
                    <a:pt x="168" y="131"/>
                    <a:pt x="127" y="118"/>
                  </a:cubicBezTo>
                  <a:cubicBezTo>
                    <a:pt x="122" y="116"/>
                    <a:pt x="122" y="116"/>
                    <a:pt x="122" y="116"/>
                  </a:cubicBezTo>
                  <a:cubicBezTo>
                    <a:pt x="91" y="106"/>
                    <a:pt x="64" y="97"/>
                    <a:pt x="64" y="77"/>
                  </a:cubicBezTo>
                  <a:cubicBezTo>
                    <a:pt x="64" y="76"/>
                    <a:pt x="64" y="76"/>
                    <a:pt x="64" y="76"/>
                  </a:cubicBezTo>
                  <a:cubicBezTo>
                    <a:pt x="64" y="59"/>
                    <a:pt x="80" y="46"/>
                    <a:pt x="104" y="46"/>
                  </a:cubicBezTo>
                  <a:cubicBezTo>
                    <a:pt x="131" y="46"/>
                    <a:pt x="162" y="55"/>
                    <a:pt x="183" y="66"/>
                  </a:cubicBezTo>
                  <a:cubicBezTo>
                    <a:pt x="183" y="66"/>
                    <a:pt x="189" y="70"/>
                    <a:pt x="191" y="64"/>
                  </a:cubicBezTo>
                  <a:cubicBezTo>
                    <a:pt x="192" y="61"/>
                    <a:pt x="202" y="33"/>
                    <a:pt x="203" y="30"/>
                  </a:cubicBezTo>
                  <a:cubicBezTo>
                    <a:pt x="205" y="27"/>
                    <a:pt x="203" y="25"/>
                    <a:pt x="200" y="23"/>
                  </a:cubicBezTo>
                  <a:cubicBezTo>
                    <a:pt x="177" y="9"/>
                    <a:pt x="145" y="0"/>
                    <a:pt x="112" y="0"/>
                  </a:cubicBezTo>
                  <a:cubicBezTo>
                    <a:pt x="105" y="0"/>
                    <a:pt x="105" y="0"/>
                    <a:pt x="105" y="0"/>
                  </a:cubicBezTo>
                  <a:cubicBezTo>
                    <a:pt x="49" y="0"/>
                    <a:pt x="9" y="34"/>
                    <a:pt x="9" y="83"/>
                  </a:cubicBezTo>
                  <a:cubicBezTo>
                    <a:pt x="9" y="84"/>
                    <a:pt x="9" y="84"/>
                    <a:pt x="9" y="84"/>
                  </a:cubicBezTo>
                  <a:cubicBezTo>
                    <a:pt x="9" y="136"/>
                    <a:pt x="53" y="153"/>
                    <a:pt x="94" y="164"/>
                  </a:cubicBezTo>
                  <a:cubicBezTo>
                    <a:pt x="100" y="166"/>
                    <a:pt x="100" y="166"/>
                    <a:pt x="100" y="166"/>
                  </a:cubicBezTo>
                  <a:cubicBezTo>
                    <a:pt x="130" y="175"/>
                    <a:pt x="156" y="183"/>
                    <a:pt x="156" y="204"/>
                  </a:cubicBezTo>
                  <a:cubicBezTo>
                    <a:pt x="156" y="205"/>
                    <a:pt x="156" y="205"/>
                    <a:pt x="156" y="205"/>
                  </a:cubicBezTo>
                  <a:cubicBezTo>
                    <a:pt x="156" y="225"/>
                    <a:pt x="139" y="239"/>
                    <a:pt x="112" y="239"/>
                  </a:cubicBezTo>
                  <a:cubicBezTo>
                    <a:pt x="102" y="239"/>
                    <a:pt x="68" y="239"/>
                    <a:pt x="32" y="216"/>
                  </a:cubicBezTo>
                  <a:cubicBezTo>
                    <a:pt x="28" y="213"/>
                    <a:pt x="26" y="211"/>
                    <a:pt x="22" y="209"/>
                  </a:cubicBezTo>
                  <a:cubicBezTo>
                    <a:pt x="20" y="208"/>
                    <a:pt x="16" y="206"/>
                    <a:pt x="14" y="212"/>
                  </a:cubicBezTo>
                  <a:lnTo>
                    <a:pt x="2" y="24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14" name="Freeform 21"/>
            <p:cNvSpPr>
              <a:spLocks/>
            </p:cNvSpPr>
            <p:nvPr userDrawn="1"/>
          </p:nvSpPr>
          <p:spPr bwMode="auto">
            <a:xfrm>
              <a:off x="3443" y="1671"/>
              <a:ext cx="499" cy="672"/>
            </a:xfrm>
            <a:custGeom>
              <a:avLst/>
              <a:gdLst>
                <a:gd name="T0" fmla="*/ 2 w 211"/>
                <a:gd name="T1" fmla="*/ 246 h 284"/>
                <a:gd name="T2" fmla="*/ 3 w 211"/>
                <a:gd name="T3" fmla="*/ 253 h 284"/>
                <a:gd name="T4" fmla="*/ 20 w 211"/>
                <a:gd name="T5" fmla="*/ 263 h 284"/>
                <a:gd name="T6" fmla="*/ 111 w 211"/>
                <a:gd name="T7" fmla="*/ 284 h 284"/>
                <a:gd name="T8" fmla="*/ 211 w 211"/>
                <a:gd name="T9" fmla="*/ 199 h 284"/>
                <a:gd name="T10" fmla="*/ 211 w 211"/>
                <a:gd name="T11" fmla="*/ 197 h 284"/>
                <a:gd name="T12" fmla="*/ 127 w 211"/>
                <a:gd name="T13" fmla="*/ 118 h 284"/>
                <a:gd name="T14" fmla="*/ 122 w 211"/>
                <a:gd name="T15" fmla="*/ 116 h 284"/>
                <a:gd name="T16" fmla="*/ 64 w 211"/>
                <a:gd name="T17" fmla="*/ 77 h 284"/>
                <a:gd name="T18" fmla="*/ 64 w 211"/>
                <a:gd name="T19" fmla="*/ 76 h 284"/>
                <a:gd name="T20" fmla="*/ 104 w 211"/>
                <a:gd name="T21" fmla="*/ 46 h 284"/>
                <a:gd name="T22" fmla="*/ 183 w 211"/>
                <a:gd name="T23" fmla="*/ 66 h 284"/>
                <a:gd name="T24" fmla="*/ 191 w 211"/>
                <a:gd name="T25" fmla="*/ 64 h 284"/>
                <a:gd name="T26" fmla="*/ 203 w 211"/>
                <a:gd name="T27" fmla="*/ 30 h 284"/>
                <a:gd name="T28" fmla="*/ 200 w 211"/>
                <a:gd name="T29" fmla="*/ 23 h 284"/>
                <a:gd name="T30" fmla="*/ 112 w 211"/>
                <a:gd name="T31" fmla="*/ 0 h 284"/>
                <a:gd name="T32" fmla="*/ 105 w 211"/>
                <a:gd name="T33" fmla="*/ 0 h 284"/>
                <a:gd name="T34" fmla="*/ 9 w 211"/>
                <a:gd name="T35" fmla="*/ 83 h 284"/>
                <a:gd name="T36" fmla="*/ 9 w 211"/>
                <a:gd name="T37" fmla="*/ 84 h 284"/>
                <a:gd name="T38" fmla="*/ 94 w 211"/>
                <a:gd name="T39" fmla="*/ 164 h 284"/>
                <a:gd name="T40" fmla="*/ 100 w 211"/>
                <a:gd name="T41" fmla="*/ 166 h 284"/>
                <a:gd name="T42" fmla="*/ 156 w 211"/>
                <a:gd name="T43" fmla="*/ 204 h 284"/>
                <a:gd name="T44" fmla="*/ 156 w 211"/>
                <a:gd name="T45" fmla="*/ 205 h 284"/>
                <a:gd name="T46" fmla="*/ 112 w 211"/>
                <a:gd name="T47" fmla="*/ 239 h 284"/>
                <a:gd name="T48" fmla="*/ 32 w 211"/>
                <a:gd name="T49" fmla="*/ 216 h 284"/>
                <a:gd name="T50" fmla="*/ 22 w 211"/>
                <a:gd name="T51" fmla="*/ 209 h 284"/>
                <a:gd name="T52" fmla="*/ 14 w 211"/>
                <a:gd name="T53" fmla="*/ 212 h 284"/>
                <a:gd name="T54" fmla="*/ 2 w 211"/>
                <a:gd name="T55" fmla="*/ 24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1" h="284">
                  <a:moveTo>
                    <a:pt x="2" y="246"/>
                  </a:moveTo>
                  <a:cubicBezTo>
                    <a:pt x="0" y="251"/>
                    <a:pt x="2" y="252"/>
                    <a:pt x="3" y="253"/>
                  </a:cubicBezTo>
                  <a:cubicBezTo>
                    <a:pt x="9" y="257"/>
                    <a:pt x="15" y="260"/>
                    <a:pt x="20" y="263"/>
                  </a:cubicBezTo>
                  <a:cubicBezTo>
                    <a:pt x="51" y="280"/>
                    <a:pt x="80" y="284"/>
                    <a:pt x="111" y="284"/>
                  </a:cubicBezTo>
                  <a:cubicBezTo>
                    <a:pt x="173" y="284"/>
                    <a:pt x="211" y="252"/>
                    <a:pt x="211" y="199"/>
                  </a:cubicBezTo>
                  <a:cubicBezTo>
                    <a:pt x="211" y="197"/>
                    <a:pt x="211" y="197"/>
                    <a:pt x="211" y="197"/>
                  </a:cubicBezTo>
                  <a:cubicBezTo>
                    <a:pt x="211" y="148"/>
                    <a:pt x="168" y="131"/>
                    <a:pt x="127" y="118"/>
                  </a:cubicBezTo>
                  <a:cubicBezTo>
                    <a:pt x="122" y="116"/>
                    <a:pt x="122" y="116"/>
                    <a:pt x="122" y="116"/>
                  </a:cubicBezTo>
                  <a:cubicBezTo>
                    <a:pt x="91" y="106"/>
                    <a:pt x="64" y="97"/>
                    <a:pt x="64" y="77"/>
                  </a:cubicBezTo>
                  <a:cubicBezTo>
                    <a:pt x="64" y="76"/>
                    <a:pt x="64" y="76"/>
                    <a:pt x="64" y="76"/>
                  </a:cubicBezTo>
                  <a:cubicBezTo>
                    <a:pt x="64" y="59"/>
                    <a:pt x="80" y="46"/>
                    <a:pt x="104" y="46"/>
                  </a:cubicBezTo>
                  <a:cubicBezTo>
                    <a:pt x="131" y="46"/>
                    <a:pt x="162" y="55"/>
                    <a:pt x="183" y="66"/>
                  </a:cubicBezTo>
                  <a:cubicBezTo>
                    <a:pt x="183" y="66"/>
                    <a:pt x="189" y="70"/>
                    <a:pt x="191" y="64"/>
                  </a:cubicBezTo>
                  <a:cubicBezTo>
                    <a:pt x="192" y="61"/>
                    <a:pt x="202" y="33"/>
                    <a:pt x="203" y="30"/>
                  </a:cubicBezTo>
                  <a:cubicBezTo>
                    <a:pt x="205" y="27"/>
                    <a:pt x="203" y="25"/>
                    <a:pt x="200" y="23"/>
                  </a:cubicBezTo>
                  <a:cubicBezTo>
                    <a:pt x="177" y="9"/>
                    <a:pt x="145" y="0"/>
                    <a:pt x="112" y="0"/>
                  </a:cubicBezTo>
                  <a:cubicBezTo>
                    <a:pt x="105" y="0"/>
                    <a:pt x="105" y="0"/>
                    <a:pt x="105" y="0"/>
                  </a:cubicBezTo>
                  <a:cubicBezTo>
                    <a:pt x="49" y="0"/>
                    <a:pt x="9" y="34"/>
                    <a:pt x="9" y="83"/>
                  </a:cubicBezTo>
                  <a:cubicBezTo>
                    <a:pt x="9" y="84"/>
                    <a:pt x="9" y="84"/>
                    <a:pt x="9" y="84"/>
                  </a:cubicBezTo>
                  <a:cubicBezTo>
                    <a:pt x="9" y="136"/>
                    <a:pt x="53" y="153"/>
                    <a:pt x="94" y="164"/>
                  </a:cubicBezTo>
                  <a:cubicBezTo>
                    <a:pt x="100" y="166"/>
                    <a:pt x="100" y="166"/>
                    <a:pt x="100" y="166"/>
                  </a:cubicBezTo>
                  <a:cubicBezTo>
                    <a:pt x="130" y="175"/>
                    <a:pt x="156" y="183"/>
                    <a:pt x="156" y="204"/>
                  </a:cubicBezTo>
                  <a:cubicBezTo>
                    <a:pt x="156" y="205"/>
                    <a:pt x="156" y="205"/>
                    <a:pt x="156" y="205"/>
                  </a:cubicBezTo>
                  <a:cubicBezTo>
                    <a:pt x="156" y="225"/>
                    <a:pt x="139" y="239"/>
                    <a:pt x="112" y="239"/>
                  </a:cubicBezTo>
                  <a:cubicBezTo>
                    <a:pt x="102" y="239"/>
                    <a:pt x="68" y="239"/>
                    <a:pt x="32" y="216"/>
                  </a:cubicBezTo>
                  <a:cubicBezTo>
                    <a:pt x="28" y="213"/>
                    <a:pt x="25" y="212"/>
                    <a:pt x="22" y="209"/>
                  </a:cubicBezTo>
                  <a:cubicBezTo>
                    <a:pt x="21" y="209"/>
                    <a:pt x="16" y="207"/>
                    <a:pt x="14" y="212"/>
                  </a:cubicBezTo>
                  <a:lnTo>
                    <a:pt x="2" y="24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15" name="Freeform 22"/>
            <p:cNvSpPr>
              <a:spLocks noEditPoints="1"/>
            </p:cNvSpPr>
            <p:nvPr userDrawn="1"/>
          </p:nvSpPr>
          <p:spPr bwMode="auto">
            <a:xfrm>
              <a:off x="4455" y="1671"/>
              <a:ext cx="596" cy="672"/>
            </a:xfrm>
            <a:custGeom>
              <a:avLst/>
              <a:gdLst>
                <a:gd name="T0" fmla="*/ 245 w 252"/>
                <a:gd name="T1" fmla="*/ 87 h 284"/>
                <a:gd name="T2" fmla="*/ 221 w 252"/>
                <a:gd name="T3" fmla="*/ 42 h 284"/>
                <a:gd name="T4" fmla="*/ 181 w 252"/>
                <a:gd name="T5" fmla="*/ 12 h 284"/>
                <a:gd name="T6" fmla="*/ 126 w 252"/>
                <a:gd name="T7" fmla="*/ 0 h 284"/>
                <a:gd name="T8" fmla="*/ 71 w 252"/>
                <a:gd name="T9" fmla="*/ 12 h 284"/>
                <a:gd name="T10" fmla="*/ 31 w 252"/>
                <a:gd name="T11" fmla="*/ 42 h 284"/>
                <a:gd name="T12" fmla="*/ 7 w 252"/>
                <a:gd name="T13" fmla="*/ 87 h 284"/>
                <a:gd name="T14" fmla="*/ 0 w 252"/>
                <a:gd name="T15" fmla="*/ 142 h 284"/>
                <a:gd name="T16" fmla="*/ 7 w 252"/>
                <a:gd name="T17" fmla="*/ 198 h 284"/>
                <a:gd name="T18" fmla="*/ 31 w 252"/>
                <a:gd name="T19" fmla="*/ 243 h 284"/>
                <a:gd name="T20" fmla="*/ 71 w 252"/>
                <a:gd name="T21" fmla="*/ 273 h 284"/>
                <a:gd name="T22" fmla="*/ 126 w 252"/>
                <a:gd name="T23" fmla="*/ 284 h 284"/>
                <a:gd name="T24" fmla="*/ 181 w 252"/>
                <a:gd name="T25" fmla="*/ 273 h 284"/>
                <a:gd name="T26" fmla="*/ 221 w 252"/>
                <a:gd name="T27" fmla="*/ 243 h 284"/>
                <a:gd name="T28" fmla="*/ 245 w 252"/>
                <a:gd name="T29" fmla="*/ 198 h 284"/>
                <a:gd name="T30" fmla="*/ 252 w 252"/>
                <a:gd name="T31" fmla="*/ 142 h 284"/>
                <a:gd name="T32" fmla="*/ 245 w 252"/>
                <a:gd name="T33" fmla="*/ 87 h 284"/>
                <a:gd name="T34" fmla="*/ 193 w 252"/>
                <a:gd name="T35" fmla="*/ 142 h 284"/>
                <a:gd name="T36" fmla="*/ 176 w 252"/>
                <a:gd name="T37" fmla="*/ 213 h 284"/>
                <a:gd name="T38" fmla="*/ 126 w 252"/>
                <a:gd name="T39" fmla="*/ 237 h 284"/>
                <a:gd name="T40" fmla="*/ 76 w 252"/>
                <a:gd name="T41" fmla="*/ 213 h 284"/>
                <a:gd name="T42" fmla="*/ 60 w 252"/>
                <a:gd name="T43" fmla="*/ 142 h 284"/>
                <a:gd name="T44" fmla="*/ 76 w 252"/>
                <a:gd name="T45" fmla="*/ 72 h 284"/>
                <a:gd name="T46" fmla="*/ 126 w 252"/>
                <a:gd name="T47" fmla="*/ 48 h 284"/>
                <a:gd name="T48" fmla="*/ 176 w 252"/>
                <a:gd name="T49" fmla="*/ 72 h 284"/>
                <a:gd name="T50" fmla="*/ 193 w 252"/>
                <a:gd name="T51" fmla="*/ 142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2" h="284">
                  <a:moveTo>
                    <a:pt x="245" y="87"/>
                  </a:moveTo>
                  <a:cubicBezTo>
                    <a:pt x="240" y="69"/>
                    <a:pt x="232" y="54"/>
                    <a:pt x="221" y="42"/>
                  </a:cubicBezTo>
                  <a:cubicBezTo>
                    <a:pt x="211" y="29"/>
                    <a:pt x="197" y="19"/>
                    <a:pt x="181" y="12"/>
                  </a:cubicBezTo>
                  <a:cubicBezTo>
                    <a:pt x="166" y="4"/>
                    <a:pt x="147" y="0"/>
                    <a:pt x="126" y="0"/>
                  </a:cubicBezTo>
                  <a:cubicBezTo>
                    <a:pt x="105" y="0"/>
                    <a:pt x="86" y="4"/>
                    <a:pt x="71" y="12"/>
                  </a:cubicBezTo>
                  <a:cubicBezTo>
                    <a:pt x="55" y="19"/>
                    <a:pt x="41" y="29"/>
                    <a:pt x="31" y="42"/>
                  </a:cubicBezTo>
                  <a:cubicBezTo>
                    <a:pt x="20" y="54"/>
                    <a:pt x="12" y="69"/>
                    <a:pt x="7" y="87"/>
                  </a:cubicBezTo>
                  <a:cubicBezTo>
                    <a:pt x="2" y="104"/>
                    <a:pt x="0" y="122"/>
                    <a:pt x="0" y="142"/>
                  </a:cubicBezTo>
                  <a:cubicBezTo>
                    <a:pt x="0" y="162"/>
                    <a:pt x="2" y="181"/>
                    <a:pt x="7" y="198"/>
                  </a:cubicBezTo>
                  <a:cubicBezTo>
                    <a:pt x="12" y="215"/>
                    <a:pt x="20" y="230"/>
                    <a:pt x="31" y="243"/>
                  </a:cubicBezTo>
                  <a:cubicBezTo>
                    <a:pt x="41" y="255"/>
                    <a:pt x="55" y="265"/>
                    <a:pt x="71" y="273"/>
                  </a:cubicBezTo>
                  <a:cubicBezTo>
                    <a:pt x="86" y="280"/>
                    <a:pt x="105" y="284"/>
                    <a:pt x="126" y="284"/>
                  </a:cubicBezTo>
                  <a:cubicBezTo>
                    <a:pt x="147" y="284"/>
                    <a:pt x="166" y="280"/>
                    <a:pt x="181" y="273"/>
                  </a:cubicBezTo>
                  <a:cubicBezTo>
                    <a:pt x="197" y="265"/>
                    <a:pt x="211" y="255"/>
                    <a:pt x="221" y="243"/>
                  </a:cubicBezTo>
                  <a:cubicBezTo>
                    <a:pt x="232" y="230"/>
                    <a:pt x="240" y="215"/>
                    <a:pt x="245" y="198"/>
                  </a:cubicBezTo>
                  <a:cubicBezTo>
                    <a:pt x="250" y="181"/>
                    <a:pt x="252" y="162"/>
                    <a:pt x="252" y="142"/>
                  </a:cubicBezTo>
                  <a:cubicBezTo>
                    <a:pt x="252" y="122"/>
                    <a:pt x="250" y="104"/>
                    <a:pt x="245" y="87"/>
                  </a:cubicBezTo>
                  <a:moveTo>
                    <a:pt x="193" y="142"/>
                  </a:moveTo>
                  <a:cubicBezTo>
                    <a:pt x="193" y="172"/>
                    <a:pt x="187" y="196"/>
                    <a:pt x="176" y="213"/>
                  </a:cubicBezTo>
                  <a:cubicBezTo>
                    <a:pt x="165" y="229"/>
                    <a:pt x="149" y="237"/>
                    <a:pt x="126" y="237"/>
                  </a:cubicBezTo>
                  <a:cubicBezTo>
                    <a:pt x="103" y="237"/>
                    <a:pt x="87" y="229"/>
                    <a:pt x="76" y="213"/>
                  </a:cubicBezTo>
                  <a:cubicBezTo>
                    <a:pt x="65" y="196"/>
                    <a:pt x="60" y="172"/>
                    <a:pt x="60" y="142"/>
                  </a:cubicBezTo>
                  <a:cubicBezTo>
                    <a:pt x="60" y="112"/>
                    <a:pt x="65" y="89"/>
                    <a:pt x="76" y="72"/>
                  </a:cubicBezTo>
                  <a:cubicBezTo>
                    <a:pt x="87" y="56"/>
                    <a:pt x="103" y="48"/>
                    <a:pt x="126" y="48"/>
                  </a:cubicBezTo>
                  <a:cubicBezTo>
                    <a:pt x="149" y="48"/>
                    <a:pt x="165" y="56"/>
                    <a:pt x="176" y="72"/>
                  </a:cubicBezTo>
                  <a:cubicBezTo>
                    <a:pt x="187" y="89"/>
                    <a:pt x="193" y="112"/>
                    <a:pt x="193" y="142"/>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16" name="Freeform 23"/>
            <p:cNvSpPr>
              <a:spLocks/>
            </p:cNvSpPr>
            <p:nvPr userDrawn="1"/>
          </p:nvSpPr>
          <p:spPr bwMode="auto">
            <a:xfrm>
              <a:off x="5566" y="1671"/>
              <a:ext cx="507" cy="670"/>
            </a:xfrm>
            <a:custGeom>
              <a:avLst/>
              <a:gdLst>
                <a:gd name="T0" fmla="*/ 199 w 214"/>
                <a:gd name="T1" fmla="*/ 229 h 283"/>
                <a:gd name="T2" fmla="*/ 193 w 214"/>
                <a:gd name="T3" fmla="*/ 226 h 283"/>
                <a:gd name="T4" fmla="*/ 169 w 214"/>
                <a:gd name="T5" fmla="*/ 233 h 283"/>
                <a:gd name="T6" fmla="*/ 140 w 214"/>
                <a:gd name="T7" fmla="*/ 235 h 283"/>
                <a:gd name="T8" fmla="*/ 81 w 214"/>
                <a:gd name="T9" fmla="*/ 213 h 283"/>
                <a:gd name="T10" fmla="*/ 59 w 214"/>
                <a:gd name="T11" fmla="*/ 142 h 283"/>
                <a:gd name="T12" fmla="*/ 79 w 214"/>
                <a:gd name="T13" fmla="*/ 74 h 283"/>
                <a:gd name="T14" fmla="*/ 136 w 214"/>
                <a:gd name="T15" fmla="*/ 49 h 283"/>
                <a:gd name="T16" fmla="*/ 191 w 214"/>
                <a:gd name="T17" fmla="*/ 56 h 283"/>
                <a:gd name="T18" fmla="*/ 197 w 214"/>
                <a:gd name="T19" fmla="*/ 53 h 283"/>
                <a:gd name="T20" fmla="*/ 210 w 214"/>
                <a:gd name="T21" fmla="*/ 18 h 283"/>
                <a:gd name="T22" fmla="*/ 206 w 214"/>
                <a:gd name="T23" fmla="*/ 11 h 283"/>
                <a:gd name="T24" fmla="*/ 172 w 214"/>
                <a:gd name="T25" fmla="*/ 3 h 283"/>
                <a:gd name="T26" fmla="*/ 133 w 214"/>
                <a:gd name="T27" fmla="*/ 0 h 283"/>
                <a:gd name="T28" fmla="*/ 75 w 214"/>
                <a:gd name="T29" fmla="*/ 11 h 283"/>
                <a:gd name="T30" fmla="*/ 34 w 214"/>
                <a:gd name="T31" fmla="*/ 41 h 283"/>
                <a:gd name="T32" fmla="*/ 9 w 214"/>
                <a:gd name="T33" fmla="*/ 86 h 283"/>
                <a:gd name="T34" fmla="*/ 0 w 214"/>
                <a:gd name="T35" fmla="*/ 142 h 283"/>
                <a:gd name="T36" fmla="*/ 35 w 214"/>
                <a:gd name="T37" fmla="*/ 245 h 283"/>
                <a:gd name="T38" fmla="*/ 137 w 214"/>
                <a:gd name="T39" fmla="*/ 283 h 283"/>
                <a:gd name="T40" fmla="*/ 210 w 214"/>
                <a:gd name="T41" fmla="*/ 270 h 283"/>
                <a:gd name="T42" fmla="*/ 212 w 214"/>
                <a:gd name="T43" fmla="*/ 264 h 283"/>
                <a:gd name="T44" fmla="*/ 199 w 214"/>
                <a:gd name="T45" fmla="*/ 229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4" h="283">
                  <a:moveTo>
                    <a:pt x="199" y="229"/>
                  </a:moveTo>
                  <a:cubicBezTo>
                    <a:pt x="198" y="224"/>
                    <a:pt x="193" y="226"/>
                    <a:pt x="193" y="226"/>
                  </a:cubicBezTo>
                  <a:cubicBezTo>
                    <a:pt x="185" y="229"/>
                    <a:pt x="177" y="231"/>
                    <a:pt x="169" y="233"/>
                  </a:cubicBezTo>
                  <a:cubicBezTo>
                    <a:pt x="160" y="234"/>
                    <a:pt x="151" y="235"/>
                    <a:pt x="140" y="235"/>
                  </a:cubicBezTo>
                  <a:cubicBezTo>
                    <a:pt x="115" y="235"/>
                    <a:pt x="95" y="227"/>
                    <a:pt x="81" y="213"/>
                  </a:cubicBezTo>
                  <a:cubicBezTo>
                    <a:pt x="67" y="198"/>
                    <a:pt x="59" y="174"/>
                    <a:pt x="59" y="142"/>
                  </a:cubicBezTo>
                  <a:cubicBezTo>
                    <a:pt x="59" y="113"/>
                    <a:pt x="66" y="91"/>
                    <a:pt x="79" y="74"/>
                  </a:cubicBezTo>
                  <a:cubicBezTo>
                    <a:pt x="91" y="57"/>
                    <a:pt x="111" y="49"/>
                    <a:pt x="136" y="49"/>
                  </a:cubicBezTo>
                  <a:cubicBezTo>
                    <a:pt x="158" y="49"/>
                    <a:pt x="174" y="51"/>
                    <a:pt x="191" y="56"/>
                  </a:cubicBezTo>
                  <a:cubicBezTo>
                    <a:pt x="191" y="56"/>
                    <a:pt x="195" y="58"/>
                    <a:pt x="197" y="53"/>
                  </a:cubicBezTo>
                  <a:cubicBezTo>
                    <a:pt x="201" y="40"/>
                    <a:pt x="205" y="31"/>
                    <a:pt x="210" y="18"/>
                  </a:cubicBezTo>
                  <a:cubicBezTo>
                    <a:pt x="211" y="14"/>
                    <a:pt x="208" y="12"/>
                    <a:pt x="206" y="11"/>
                  </a:cubicBezTo>
                  <a:cubicBezTo>
                    <a:pt x="200" y="9"/>
                    <a:pt x="184" y="5"/>
                    <a:pt x="172" y="3"/>
                  </a:cubicBezTo>
                  <a:cubicBezTo>
                    <a:pt x="161" y="1"/>
                    <a:pt x="148" y="0"/>
                    <a:pt x="133" y="0"/>
                  </a:cubicBezTo>
                  <a:cubicBezTo>
                    <a:pt x="111" y="0"/>
                    <a:pt x="92" y="4"/>
                    <a:pt x="75" y="11"/>
                  </a:cubicBezTo>
                  <a:cubicBezTo>
                    <a:pt x="59" y="19"/>
                    <a:pt x="45" y="29"/>
                    <a:pt x="34" y="41"/>
                  </a:cubicBezTo>
                  <a:cubicBezTo>
                    <a:pt x="23" y="54"/>
                    <a:pt x="14" y="69"/>
                    <a:pt x="9" y="86"/>
                  </a:cubicBezTo>
                  <a:cubicBezTo>
                    <a:pt x="3" y="103"/>
                    <a:pt x="0" y="122"/>
                    <a:pt x="0" y="142"/>
                  </a:cubicBezTo>
                  <a:cubicBezTo>
                    <a:pt x="0" y="185"/>
                    <a:pt x="12" y="220"/>
                    <a:pt x="35" y="245"/>
                  </a:cubicBezTo>
                  <a:cubicBezTo>
                    <a:pt x="58" y="270"/>
                    <a:pt x="92" y="283"/>
                    <a:pt x="137" y="283"/>
                  </a:cubicBezTo>
                  <a:cubicBezTo>
                    <a:pt x="163" y="283"/>
                    <a:pt x="190" y="278"/>
                    <a:pt x="210" y="270"/>
                  </a:cubicBezTo>
                  <a:cubicBezTo>
                    <a:pt x="210" y="270"/>
                    <a:pt x="214" y="268"/>
                    <a:pt x="212" y="264"/>
                  </a:cubicBezTo>
                  <a:lnTo>
                    <a:pt x="199" y="22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17" name="Freeform 24"/>
            <p:cNvSpPr>
              <a:spLocks noEditPoints="1"/>
            </p:cNvSpPr>
            <p:nvPr userDrawn="1"/>
          </p:nvSpPr>
          <p:spPr bwMode="auto">
            <a:xfrm>
              <a:off x="6108" y="1671"/>
              <a:ext cx="582" cy="672"/>
            </a:xfrm>
            <a:custGeom>
              <a:avLst/>
              <a:gdLst>
                <a:gd name="T0" fmla="*/ 235 w 246"/>
                <a:gd name="T1" fmla="*/ 77 h 284"/>
                <a:gd name="T2" fmla="*/ 213 w 246"/>
                <a:gd name="T3" fmla="*/ 36 h 284"/>
                <a:gd name="T4" fmla="*/ 179 w 246"/>
                <a:gd name="T5" fmla="*/ 11 h 284"/>
                <a:gd name="T6" fmla="*/ 129 w 246"/>
                <a:gd name="T7" fmla="*/ 0 h 284"/>
                <a:gd name="T8" fmla="*/ 71 w 246"/>
                <a:gd name="T9" fmla="*/ 12 h 284"/>
                <a:gd name="T10" fmla="*/ 31 w 246"/>
                <a:gd name="T11" fmla="*/ 42 h 284"/>
                <a:gd name="T12" fmla="*/ 7 w 246"/>
                <a:gd name="T13" fmla="*/ 88 h 284"/>
                <a:gd name="T14" fmla="*/ 0 w 246"/>
                <a:gd name="T15" fmla="*/ 144 h 284"/>
                <a:gd name="T16" fmla="*/ 8 w 246"/>
                <a:gd name="T17" fmla="*/ 200 h 284"/>
                <a:gd name="T18" fmla="*/ 33 w 246"/>
                <a:gd name="T19" fmla="*/ 244 h 284"/>
                <a:gd name="T20" fmla="*/ 77 w 246"/>
                <a:gd name="T21" fmla="*/ 273 h 284"/>
                <a:gd name="T22" fmla="*/ 141 w 246"/>
                <a:gd name="T23" fmla="*/ 284 h 284"/>
                <a:gd name="T24" fmla="*/ 229 w 246"/>
                <a:gd name="T25" fmla="*/ 266 h 284"/>
                <a:gd name="T26" fmla="*/ 230 w 246"/>
                <a:gd name="T27" fmla="*/ 258 h 284"/>
                <a:gd name="T28" fmla="*/ 219 w 246"/>
                <a:gd name="T29" fmla="*/ 226 h 284"/>
                <a:gd name="T30" fmla="*/ 212 w 246"/>
                <a:gd name="T31" fmla="*/ 223 h 284"/>
                <a:gd name="T32" fmla="*/ 140 w 246"/>
                <a:gd name="T33" fmla="*/ 236 h 284"/>
                <a:gd name="T34" fmla="*/ 80 w 246"/>
                <a:gd name="T35" fmla="*/ 215 h 284"/>
                <a:gd name="T36" fmla="*/ 60 w 246"/>
                <a:gd name="T37" fmla="*/ 157 h 284"/>
                <a:gd name="T38" fmla="*/ 235 w 246"/>
                <a:gd name="T39" fmla="*/ 157 h 284"/>
                <a:gd name="T40" fmla="*/ 240 w 246"/>
                <a:gd name="T41" fmla="*/ 152 h 284"/>
                <a:gd name="T42" fmla="*/ 235 w 246"/>
                <a:gd name="T43" fmla="*/ 77 h 284"/>
                <a:gd name="T44" fmla="*/ 61 w 246"/>
                <a:gd name="T45" fmla="*/ 113 h 284"/>
                <a:gd name="T46" fmla="*/ 75 w 246"/>
                <a:gd name="T47" fmla="*/ 72 h 284"/>
                <a:gd name="T48" fmla="*/ 125 w 246"/>
                <a:gd name="T49" fmla="*/ 47 h 284"/>
                <a:gd name="T50" fmla="*/ 174 w 246"/>
                <a:gd name="T51" fmla="*/ 72 h 284"/>
                <a:gd name="T52" fmla="*/ 186 w 246"/>
                <a:gd name="T53" fmla="*/ 113 h 284"/>
                <a:gd name="T54" fmla="*/ 61 w 246"/>
                <a:gd name="T55" fmla="*/ 11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6" h="284">
                  <a:moveTo>
                    <a:pt x="235" y="77"/>
                  </a:moveTo>
                  <a:cubicBezTo>
                    <a:pt x="231" y="60"/>
                    <a:pt x="220" y="44"/>
                    <a:pt x="213" y="36"/>
                  </a:cubicBezTo>
                  <a:cubicBezTo>
                    <a:pt x="201" y="24"/>
                    <a:pt x="190" y="15"/>
                    <a:pt x="179" y="11"/>
                  </a:cubicBezTo>
                  <a:cubicBezTo>
                    <a:pt x="165" y="4"/>
                    <a:pt x="148" y="0"/>
                    <a:pt x="129" y="0"/>
                  </a:cubicBezTo>
                  <a:cubicBezTo>
                    <a:pt x="107" y="0"/>
                    <a:pt x="87" y="4"/>
                    <a:pt x="71" y="12"/>
                  </a:cubicBezTo>
                  <a:cubicBezTo>
                    <a:pt x="55" y="19"/>
                    <a:pt x="42" y="30"/>
                    <a:pt x="31" y="42"/>
                  </a:cubicBezTo>
                  <a:cubicBezTo>
                    <a:pt x="20" y="55"/>
                    <a:pt x="12" y="71"/>
                    <a:pt x="7" y="88"/>
                  </a:cubicBezTo>
                  <a:cubicBezTo>
                    <a:pt x="2" y="105"/>
                    <a:pt x="0" y="124"/>
                    <a:pt x="0" y="144"/>
                  </a:cubicBezTo>
                  <a:cubicBezTo>
                    <a:pt x="0" y="164"/>
                    <a:pt x="2" y="183"/>
                    <a:pt x="8" y="200"/>
                  </a:cubicBezTo>
                  <a:cubicBezTo>
                    <a:pt x="13" y="217"/>
                    <a:pt x="21" y="232"/>
                    <a:pt x="33" y="244"/>
                  </a:cubicBezTo>
                  <a:cubicBezTo>
                    <a:pt x="44" y="257"/>
                    <a:pt x="59" y="266"/>
                    <a:pt x="77" y="273"/>
                  </a:cubicBezTo>
                  <a:cubicBezTo>
                    <a:pt x="95" y="280"/>
                    <a:pt x="116" y="284"/>
                    <a:pt x="141" y="284"/>
                  </a:cubicBezTo>
                  <a:cubicBezTo>
                    <a:pt x="191" y="283"/>
                    <a:pt x="218" y="272"/>
                    <a:pt x="229" y="266"/>
                  </a:cubicBezTo>
                  <a:cubicBezTo>
                    <a:pt x="231" y="265"/>
                    <a:pt x="232" y="263"/>
                    <a:pt x="230" y="258"/>
                  </a:cubicBezTo>
                  <a:cubicBezTo>
                    <a:pt x="219" y="226"/>
                    <a:pt x="219" y="226"/>
                    <a:pt x="219" y="226"/>
                  </a:cubicBezTo>
                  <a:cubicBezTo>
                    <a:pt x="217" y="221"/>
                    <a:pt x="212" y="223"/>
                    <a:pt x="212" y="223"/>
                  </a:cubicBezTo>
                  <a:cubicBezTo>
                    <a:pt x="200" y="227"/>
                    <a:pt x="182" y="236"/>
                    <a:pt x="140" y="236"/>
                  </a:cubicBezTo>
                  <a:cubicBezTo>
                    <a:pt x="113" y="235"/>
                    <a:pt x="93" y="227"/>
                    <a:pt x="80" y="215"/>
                  </a:cubicBezTo>
                  <a:cubicBezTo>
                    <a:pt x="67" y="202"/>
                    <a:pt x="61" y="183"/>
                    <a:pt x="60" y="157"/>
                  </a:cubicBezTo>
                  <a:cubicBezTo>
                    <a:pt x="235" y="157"/>
                    <a:pt x="235" y="157"/>
                    <a:pt x="235" y="157"/>
                  </a:cubicBezTo>
                  <a:cubicBezTo>
                    <a:pt x="235" y="157"/>
                    <a:pt x="240" y="157"/>
                    <a:pt x="240" y="152"/>
                  </a:cubicBezTo>
                  <a:cubicBezTo>
                    <a:pt x="240" y="150"/>
                    <a:pt x="246" y="116"/>
                    <a:pt x="235" y="77"/>
                  </a:cubicBezTo>
                  <a:close/>
                  <a:moveTo>
                    <a:pt x="61" y="113"/>
                  </a:moveTo>
                  <a:cubicBezTo>
                    <a:pt x="63" y="97"/>
                    <a:pt x="68" y="83"/>
                    <a:pt x="75" y="72"/>
                  </a:cubicBezTo>
                  <a:cubicBezTo>
                    <a:pt x="86" y="56"/>
                    <a:pt x="102" y="47"/>
                    <a:pt x="125" y="47"/>
                  </a:cubicBezTo>
                  <a:cubicBezTo>
                    <a:pt x="148" y="47"/>
                    <a:pt x="163" y="56"/>
                    <a:pt x="174" y="72"/>
                  </a:cubicBezTo>
                  <a:cubicBezTo>
                    <a:pt x="181" y="83"/>
                    <a:pt x="184" y="97"/>
                    <a:pt x="186" y="113"/>
                  </a:cubicBezTo>
                  <a:lnTo>
                    <a:pt x="61" y="11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18" name="Freeform 25"/>
            <p:cNvSpPr>
              <a:spLocks noEditPoints="1"/>
            </p:cNvSpPr>
            <p:nvPr userDrawn="1"/>
          </p:nvSpPr>
          <p:spPr bwMode="auto">
            <a:xfrm>
              <a:off x="2793" y="1671"/>
              <a:ext cx="581" cy="672"/>
            </a:xfrm>
            <a:custGeom>
              <a:avLst/>
              <a:gdLst>
                <a:gd name="T0" fmla="*/ 235 w 246"/>
                <a:gd name="T1" fmla="*/ 77 h 284"/>
                <a:gd name="T2" fmla="*/ 213 w 246"/>
                <a:gd name="T3" fmla="*/ 36 h 284"/>
                <a:gd name="T4" fmla="*/ 179 w 246"/>
                <a:gd name="T5" fmla="*/ 11 h 284"/>
                <a:gd name="T6" fmla="*/ 129 w 246"/>
                <a:gd name="T7" fmla="*/ 0 h 284"/>
                <a:gd name="T8" fmla="*/ 71 w 246"/>
                <a:gd name="T9" fmla="*/ 12 h 284"/>
                <a:gd name="T10" fmla="*/ 31 w 246"/>
                <a:gd name="T11" fmla="*/ 42 h 284"/>
                <a:gd name="T12" fmla="*/ 7 w 246"/>
                <a:gd name="T13" fmla="*/ 88 h 284"/>
                <a:gd name="T14" fmla="*/ 0 w 246"/>
                <a:gd name="T15" fmla="*/ 144 h 284"/>
                <a:gd name="T16" fmla="*/ 8 w 246"/>
                <a:gd name="T17" fmla="*/ 200 h 284"/>
                <a:gd name="T18" fmla="*/ 33 w 246"/>
                <a:gd name="T19" fmla="*/ 244 h 284"/>
                <a:gd name="T20" fmla="*/ 77 w 246"/>
                <a:gd name="T21" fmla="*/ 273 h 284"/>
                <a:gd name="T22" fmla="*/ 141 w 246"/>
                <a:gd name="T23" fmla="*/ 284 h 284"/>
                <a:gd name="T24" fmla="*/ 229 w 246"/>
                <a:gd name="T25" fmla="*/ 266 h 284"/>
                <a:gd name="T26" fmla="*/ 230 w 246"/>
                <a:gd name="T27" fmla="*/ 258 h 284"/>
                <a:gd name="T28" fmla="*/ 219 w 246"/>
                <a:gd name="T29" fmla="*/ 226 h 284"/>
                <a:gd name="T30" fmla="*/ 212 w 246"/>
                <a:gd name="T31" fmla="*/ 223 h 284"/>
                <a:gd name="T32" fmla="*/ 140 w 246"/>
                <a:gd name="T33" fmla="*/ 236 h 284"/>
                <a:gd name="T34" fmla="*/ 80 w 246"/>
                <a:gd name="T35" fmla="*/ 215 h 284"/>
                <a:gd name="T36" fmla="*/ 60 w 246"/>
                <a:gd name="T37" fmla="*/ 157 h 284"/>
                <a:gd name="T38" fmla="*/ 235 w 246"/>
                <a:gd name="T39" fmla="*/ 157 h 284"/>
                <a:gd name="T40" fmla="*/ 240 w 246"/>
                <a:gd name="T41" fmla="*/ 152 h 284"/>
                <a:gd name="T42" fmla="*/ 235 w 246"/>
                <a:gd name="T43" fmla="*/ 77 h 284"/>
                <a:gd name="T44" fmla="*/ 61 w 246"/>
                <a:gd name="T45" fmla="*/ 113 h 284"/>
                <a:gd name="T46" fmla="*/ 75 w 246"/>
                <a:gd name="T47" fmla="*/ 72 h 284"/>
                <a:gd name="T48" fmla="*/ 125 w 246"/>
                <a:gd name="T49" fmla="*/ 47 h 284"/>
                <a:gd name="T50" fmla="*/ 174 w 246"/>
                <a:gd name="T51" fmla="*/ 72 h 284"/>
                <a:gd name="T52" fmla="*/ 186 w 246"/>
                <a:gd name="T53" fmla="*/ 113 h 284"/>
                <a:gd name="T54" fmla="*/ 61 w 246"/>
                <a:gd name="T55" fmla="*/ 11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6" h="284">
                  <a:moveTo>
                    <a:pt x="235" y="77"/>
                  </a:moveTo>
                  <a:cubicBezTo>
                    <a:pt x="231" y="60"/>
                    <a:pt x="220" y="44"/>
                    <a:pt x="213" y="36"/>
                  </a:cubicBezTo>
                  <a:cubicBezTo>
                    <a:pt x="201" y="24"/>
                    <a:pt x="190" y="15"/>
                    <a:pt x="179" y="11"/>
                  </a:cubicBezTo>
                  <a:cubicBezTo>
                    <a:pt x="165" y="4"/>
                    <a:pt x="148" y="0"/>
                    <a:pt x="129" y="0"/>
                  </a:cubicBezTo>
                  <a:cubicBezTo>
                    <a:pt x="107" y="0"/>
                    <a:pt x="87" y="4"/>
                    <a:pt x="71" y="12"/>
                  </a:cubicBezTo>
                  <a:cubicBezTo>
                    <a:pt x="55" y="19"/>
                    <a:pt x="42" y="30"/>
                    <a:pt x="31" y="42"/>
                  </a:cubicBezTo>
                  <a:cubicBezTo>
                    <a:pt x="20" y="55"/>
                    <a:pt x="12" y="71"/>
                    <a:pt x="7" y="88"/>
                  </a:cubicBezTo>
                  <a:cubicBezTo>
                    <a:pt x="2" y="105"/>
                    <a:pt x="0" y="124"/>
                    <a:pt x="0" y="144"/>
                  </a:cubicBezTo>
                  <a:cubicBezTo>
                    <a:pt x="0" y="164"/>
                    <a:pt x="2" y="183"/>
                    <a:pt x="8" y="200"/>
                  </a:cubicBezTo>
                  <a:cubicBezTo>
                    <a:pt x="13" y="217"/>
                    <a:pt x="21" y="232"/>
                    <a:pt x="33" y="244"/>
                  </a:cubicBezTo>
                  <a:cubicBezTo>
                    <a:pt x="44" y="257"/>
                    <a:pt x="59" y="266"/>
                    <a:pt x="77" y="273"/>
                  </a:cubicBezTo>
                  <a:cubicBezTo>
                    <a:pt x="95" y="280"/>
                    <a:pt x="116" y="284"/>
                    <a:pt x="141" y="284"/>
                  </a:cubicBezTo>
                  <a:cubicBezTo>
                    <a:pt x="191" y="283"/>
                    <a:pt x="218" y="272"/>
                    <a:pt x="229" y="266"/>
                  </a:cubicBezTo>
                  <a:cubicBezTo>
                    <a:pt x="231" y="265"/>
                    <a:pt x="232" y="263"/>
                    <a:pt x="230" y="258"/>
                  </a:cubicBezTo>
                  <a:cubicBezTo>
                    <a:pt x="219" y="226"/>
                    <a:pt x="219" y="226"/>
                    <a:pt x="219" y="226"/>
                  </a:cubicBezTo>
                  <a:cubicBezTo>
                    <a:pt x="217" y="221"/>
                    <a:pt x="212" y="223"/>
                    <a:pt x="212" y="223"/>
                  </a:cubicBezTo>
                  <a:cubicBezTo>
                    <a:pt x="200" y="227"/>
                    <a:pt x="182" y="236"/>
                    <a:pt x="140" y="236"/>
                  </a:cubicBezTo>
                  <a:cubicBezTo>
                    <a:pt x="113" y="235"/>
                    <a:pt x="93" y="227"/>
                    <a:pt x="80" y="215"/>
                  </a:cubicBezTo>
                  <a:cubicBezTo>
                    <a:pt x="67" y="202"/>
                    <a:pt x="61" y="183"/>
                    <a:pt x="60" y="157"/>
                  </a:cubicBezTo>
                  <a:cubicBezTo>
                    <a:pt x="235" y="157"/>
                    <a:pt x="235" y="157"/>
                    <a:pt x="235" y="157"/>
                  </a:cubicBezTo>
                  <a:cubicBezTo>
                    <a:pt x="235" y="157"/>
                    <a:pt x="240" y="157"/>
                    <a:pt x="240" y="152"/>
                  </a:cubicBezTo>
                  <a:cubicBezTo>
                    <a:pt x="240" y="150"/>
                    <a:pt x="246" y="116"/>
                    <a:pt x="235" y="77"/>
                  </a:cubicBezTo>
                  <a:close/>
                  <a:moveTo>
                    <a:pt x="61" y="113"/>
                  </a:moveTo>
                  <a:cubicBezTo>
                    <a:pt x="63" y="97"/>
                    <a:pt x="68" y="83"/>
                    <a:pt x="75" y="72"/>
                  </a:cubicBezTo>
                  <a:cubicBezTo>
                    <a:pt x="86" y="56"/>
                    <a:pt x="102" y="47"/>
                    <a:pt x="125" y="47"/>
                  </a:cubicBezTo>
                  <a:cubicBezTo>
                    <a:pt x="148" y="47"/>
                    <a:pt x="163" y="56"/>
                    <a:pt x="174" y="72"/>
                  </a:cubicBezTo>
                  <a:cubicBezTo>
                    <a:pt x="181" y="83"/>
                    <a:pt x="184" y="97"/>
                    <a:pt x="186" y="113"/>
                  </a:cubicBezTo>
                  <a:lnTo>
                    <a:pt x="61" y="11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19" name="Freeform 26"/>
            <p:cNvSpPr>
              <a:spLocks noEditPoints="1"/>
            </p:cNvSpPr>
            <p:nvPr userDrawn="1"/>
          </p:nvSpPr>
          <p:spPr bwMode="auto">
            <a:xfrm>
              <a:off x="1870" y="1671"/>
              <a:ext cx="537" cy="672"/>
            </a:xfrm>
            <a:custGeom>
              <a:avLst/>
              <a:gdLst>
                <a:gd name="T0" fmla="*/ 142 w 227"/>
                <a:gd name="T1" fmla="*/ 105 h 284"/>
                <a:gd name="T2" fmla="*/ 115 w 227"/>
                <a:gd name="T3" fmla="*/ 104 h 284"/>
                <a:gd name="T4" fmla="*/ 72 w 227"/>
                <a:gd name="T5" fmla="*/ 110 h 284"/>
                <a:gd name="T6" fmla="*/ 35 w 227"/>
                <a:gd name="T7" fmla="*/ 127 h 284"/>
                <a:gd name="T8" fmla="*/ 10 w 227"/>
                <a:gd name="T9" fmla="*/ 156 h 284"/>
                <a:gd name="T10" fmla="*/ 0 w 227"/>
                <a:gd name="T11" fmla="*/ 196 h 284"/>
                <a:gd name="T12" fmla="*/ 8 w 227"/>
                <a:gd name="T13" fmla="*/ 236 h 284"/>
                <a:gd name="T14" fmla="*/ 31 w 227"/>
                <a:gd name="T15" fmla="*/ 263 h 284"/>
                <a:gd name="T16" fmla="*/ 67 w 227"/>
                <a:gd name="T17" fmla="*/ 279 h 284"/>
                <a:gd name="T18" fmla="*/ 113 w 227"/>
                <a:gd name="T19" fmla="*/ 284 h 284"/>
                <a:gd name="T20" fmla="*/ 166 w 227"/>
                <a:gd name="T21" fmla="*/ 279 h 284"/>
                <a:gd name="T22" fmla="*/ 210 w 227"/>
                <a:gd name="T23" fmla="*/ 271 h 284"/>
                <a:gd name="T24" fmla="*/ 223 w 227"/>
                <a:gd name="T25" fmla="*/ 267 h 284"/>
                <a:gd name="T26" fmla="*/ 227 w 227"/>
                <a:gd name="T27" fmla="*/ 262 h 284"/>
                <a:gd name="T28" fmla="*/ 227 w 227"/>
                <a:gd name="T29" fmla="*/ 102 h 284"/>
                <a:gd name="T30" fmla="*/ 199 w 227"/>
                <a:gd name="T31" fmla="*/ 24 h 284"/>
                <a:gd name="T32" fmla="*/ 118 w 227"/>
                <a:gd name="T33" fmla="*/ 0 h 284"/>
                <a:gd name="T34" fmla="*/ 72 w 227"/>
                <a:gd name="T35" fmla="*/ 4 h 284"/>
                <a:gd name="T36" fmla="*/ 18 w 227"/>
                <a:gd name="T37" fmla="*/ 24 h 284"/>
                <a:gd name="T38" fmla="*/ 16 w 227"/>
                <a:gd name="T39" fmla="*/ 31 h 284"/>
                <a:gd name="T40" fmla="*/ 28 w 227"/>
                <a:gd name="T41" fmla="*/ 64 h 284"/>
                <a:gd name="T42" fmla="*/ 34 w 227"/>
                <a:gd name="T43" fmla="*/ 67 h 284"/>
                <a:gd name="T44" fmla="*/ 37 w 227"/>
                <a:gd name="T45" fmla="*/ 66 h 284"/>
                <a:gd name="T46" fmla="*/ 113 w 227"/>
                <a:gd name="T47" fmla="*/ 48 h 284"/>
                <a:gd name="T48" fmla="*/ 157 w 227"/>
                <a:gd name="T49" fmla="*/ 59 h 284"/>
                <a:gd name="T50" fmla="*/ 171 w 227"/>
                <a:gd name="T51" fmla="*/ 101 h 284"/>
                <a:gd name="T52" fmla="*/ 171 w 227"/>
                <a:gd name="T53" fmla="*/ 109 h 284"/>
                <a:gd name="T54" fmla="*/ 142 w 227"/>
                <a:gd name="T55" fmla="*/ 105 h 284"/>
                <a:gd name="T56" fmla="*/ 72 w 227"/>
                <a:gd name="T57" fmla="*/ 228 h 284"/>
                <a:gd name="T58" fmla="*/ 62 w 227"/>
                <a:gd name="T59" fmla="*/ 218 h 284"/>
                <a:gd name="T60" fmla="*/ 57 w 227"/>
                <a:gd name="T61" fmla="*/ 195 h 284"/>
                <a:gd name="T62" fmla="*/ 73 w 227"/>
                <a:gd name="T63" fmla="*/ 161 h 284"/>
                <a:gd name="T64" fmla="*/ 123 w 227"/>
                <a:gd name="T65" fmla="*/ 148 h 284"/>
                <a:gd name="T66" fmla="*/ 171 w 227"/>
                <a:gd name="T67" fmla="*/ 152 h 284"/>
                <a:gd name="T68" fmla="*/ 171 w 227"/>
                <a:gd name="T69" fmla="*/ 232 h 284"/>
                <a:gd name="T70" fmla="*/ 171 w 227"/>
                <a:gd name="T71" fmla="*/ 232 h 284"/>
                <a:gd name="T72" fmla="*/ 124 w 227"/>
                <a:gd name="T73" fmla="*/ 238 h 284"/>
                <a:gd name="T74" fmla="*/ 72 w 227"/>
                <a:gd name="T75" fmla="*/ 228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7" h="284">
                  <a:moveTo>
                    <a:pt x="142" y="105"/>
                  </a:moveTo>
                  <a:cubicBezTo>
                    <a:pt x="135" y="105"/>
                    <a:pt x="126" y="104"/>
                    <a:pt x="115" y="104"/>
                  </a:cubicBezTo>
                  <a:cubicBezTo>
                    <a:pt x="100" y="104"/>
                    <a:pt x="85" y="106"/>
                    <a:pt x="72" y="110"/>
                  </a:cubicBezTo>
                  <a:cubicBezTo>
                    <a:pt x="58" y="114"/>
                    <a:pt x="46" y="119"/>
                    <a:pt x="35" y="127"/>
                  </a:cubicBezTo>
                  <a:cubicBezTo>
                    <a:pt x="24" y="134"/>
                    <a:pt x="16" y="144"/>
                    <a:pt x="10" y="156"/>
                  </a:cubicBezTo>
                  <a:cubicBezTo>
                    <a:pt x="4" y="167"/>
                    <a:pt x="0" y="181"/>
                    <a:pt x="0" y="196"/>
                  </a:cubicBezTo>
                  <a:cubicBezTo>
                    <a:pt x="0" y="212"/>
                    <a:pt x="3" y="225"/>
                    <a:pt x="8" y="236"/>
                  </a:cubicBezTo>
                  <a:cubicBezTo>
                    <a:pt x="14" y="247"/>
                    <a:pt x="21" y="256"/>
                    <a:pt x="31" y="263"/>
                  </a:cubicBezTo>
                  <a:cubicBezTo>
                    <a:pt x="41" y="270"/>
                    <a:pt x="53" y="276"/>
                    <a:pt x="67" y="279"/>
                  </a:cubicBezTo>
                  <a:cubicBezTo>
                    <a:pt x="81" y="282"/>
                    <a:pt x="96" y="284"/>
                    <a:pt x="113" y="284"/>
                  </a:cubicBezTo>
                  <a:cubicBezTo>
                    <a:pt x="131" y="284"/>
                    <a:pt x="149" y="282"/>
                    <a:pt x="166" y="279"/>
                  </a:cubicBezTo>
                  <a:cubicBezTo>
                    <a:pt x="184" y="276"/>
                    <a:pt x="205" y="272"/>
                    <a:pt x="210" y="271"/>
                  </a:cubicBezTo>
                  <a:cubicBezTo>
                    <a:pt x="216" y="269"/>
                    <a:pt x="223" y="267"/>
                    <a:pt x="223" y="267"/>
                  </a:cubicBezTo>
                  <a:cubicBezTo>
                    <a:pt x="227" y="266"/>
                    <a:pt x="227" y="262"/>
                    <a:pt x="227" y="262"/>
                  </a:cubicBezTo>
                  <a:cubicBezTo>
                    <a:pt x="227" y="102"/>
                    <a:pt x="227" y="102"/>
                    <a:pt x="227" y="102"/>
                  </a:cubicBezTo>
                  <a:cubicBezTo>
                    <a:pt x="227" y="67"/>
                    <a:pt x="217" y="40"/>
                    <a:pt x="199" y="24"/>
                  </a:cubicBezTo>
                  <a:cubicBezTo>
                    <a:pt x="180" y="8"/>
                    <a:pt x="153" y="0"/>
                    <a:pt x="118" y="0"/>
                  </a:cubicBezTo>
                  <a:cubicBezTo>
                    <a:pt x="105" y="0"/>
                    <a:pt x="84" y="2"/>
                    <a:pt x="72" y="4"/>
                  </a:cubicBezTo>
                  <a:cubicBezTo>
                    <a:pt x="72" y="4"/>
                    <a:pt x="33" y="12"/>
                    <a:pt x="18" y="24"/>
                  </a:cubicBezTo>
                  <a:cubicBezTo>
                    <a:pt x="18" y="24"/>
                    <a:pt x="14" y="26"/>
                    <a:pt x="16" y="31"/>
                  </a:cubicBezTo>
                  <a:cubicBezTo>
                    <a:pt x="28" y="64"/>
                    <a:pt x="28" y="64"/>
                    <a:pt x="28" y="64"/>
                  </a:cubicBezTo>
                  <a:cubicBezTo>
                    <a:pt x="30" y="69"/>
                    <a:pt x="34" y="67"/>
                    <a:pt x="34" y="67"/>
                  </a:cubicBezTo>
                  <a:cubicBezTo>
                    <a:pt x="34" y="67"/>
                    <a:pt x="35" y="67"/>
                    <a:pt x="37" y="66"/>
                  </a:cubicBezTo>
                  <a:cubicBezTo>
                    <a:pt x="71" y="48"/>
                    <a:pt x="113" y="48"/>
                    <a:pt x="113" y="48"/>
                  </a:cubicBezTo>
                  <a:cubicBezTo>
                    <a:pt x="132" y="48"/>
                    <a:pt x="147" y="52"/>
                    <a:pt x="157" y="59"/>
                  </a:cubicBezTo>
                  <a:cubicBezTo>
                    <a:pt x="166" y="67"/>
                    <a:pt x="171" y="78"/>
                    <a:pt x="171" y="101"/>
                  </a:cubicBezTo>
                  <a:cubicBezTo>
                    <a:pt x="171" y="109"/>
                    <a:pt x="171" y="109"/>
                    <a:pt x="171" y="109"/>
                  </a:cubicBezTo>
                  <a:cubicBezTo>
                    <a:pt x="156" y="106"/>
                    <a:pt x="142" y="105"/>
                    <a:pt x="142" y="105"/>
                  </a:cubicBezTo>
                  <a:close/>
                  <a:moveTo>
                    <a:pt x="72" y="228"/>
                  </a:moveTo>
                  <a:cubicBezTo>
                    <a:pt x="66" y="223"/>
                    <a:pt x="65" y="221"/>
                    <a:pt x="62" y="218"/>
                  </a:cubicBezTo>
                  <a:cubicBezTo>
                    <a:pt x="59" y="212"/>
                    <a:pt x="57" y="205"/>
                    <a:pt x="57" y="195"/>
                  </a:cubicBezTo>
                  <a:cubicBezTo>
                    <a:pt x="57" y="180"/>
                    <a:pt x="62" y="169"/>
                    <a:pt x="73" y="161"/>
                  </a:cubicBezTo>
                  <a:cubicBezTo>
                    <a:pt x="73" y="161"/>
                    <a:pt x="88" y="148"/>
                    <a:pt x="123" y="148"/>
                  </a:cubicBezTo>
                  <a:cubicBezTo>
                    <a:pt x="149" y="149"/>
                    <a:pt x="171" y="152"/>
                    <a:pt x="171" y="152"/>
                  </a:cubicBezTo>
                  <a:cubicBezTo>
                    <a:pt x="171" y="232"/>
                    <a:pt x="171" y="232"/>
                    <a:pt x="171" y="232"/>
                  </a:cubicBezTo>
                  <a:cubicBezTo>
                    <a:pt x="171" y="232"/>
                    <a:pt x="171" y="232"/>
                    <a:pt x="171" y="232"/>
                  </a:cubicBezTo>
                  <a:cubicBezTo>
                    <a:pt x="171" y="232"/>
                    <a:pt x="149" y="237"/>
                    <a:pt x="124" y="238"/>
                  </a:cubicBezTo>
                  <a:cubicBezTo>
                    <a:pt x="88" y="240"/>
                    <a:pt x="72" y="228"/>
                    <a:pt x="72" y="228"/>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20" name="Freeform 27"/>
            <p:cNvSpPr>
              <a:spLocks/>
            </p:cNvSpPr>
            <p:nvPr userDrawn="1"/>
          </p:nvSpPr>
          <p:spPr bwMode="auto">
            <a:xfrm>
              <a:off x="5162" y="1676"/>
              <a:ext cx="386" cy="653"/>
            </a:xfrm>
            <a:custGeom>
              <a:avLst/>
              <a:gdLst>
                <a:gd name="T0" fmla="*/ 162 w 163"/>
                <a:gd name="T1" fmla="*/ 13 h 276"/>
                <a:gd name="T2" fmla="*/ 159 w 163"/>
                <a:gd name="T3" fmla="*/ 7 h 276"/>
                <a:gd name="T4" fmla="*/ 130 w 163"/>
                <a:gd name="T5" fmla="*/ 2 h 276"/>
                <a:gd name="T6" fmla="*/ 85 w 163"/>
                <a:gd name="T7" fmla="*/ 9 h 276"/>
                <a:gd name="T8" fmla="*/ 55 w 163"/>
                <a:gd name="T9" fmla="*/ 31 h 276"/>
                <a:gd name="T10" fmla="*/ 55 w 163"/>
                <a:gd name="T11" fmla="*/ 9 h 276"/>
                <a:gd name="T12" fmla="*/ 50 w 163"/>
                <a:gd name="T13" fmla="*/ 4 h 276"/>
                <a:gd name="T14" fmla="*/ 5 w 163"/>
                <a:gd name="T15" fmla="*/ 4 h 276"/>
                <a:gd name="T16" fmla="*/ 0 w 163"/>
                <a:gd name="T17" fmla="*/ 9 h 276"/>
                <a:gd name="T18" fmla="*/ 0 w 163"/>
                <a:gd name="T19" fmla="*/ 270 h 276"/>
                <a:gd name="T20" fmla="*/ 6 w 163"/>
                <a:gd name="T21" fmla="*/ 276 h 276"/>
                <a:gd name="T22" fmla="*/ 52 w 163"/>
                <a:gd name="T23" fmla="*/ 276 h 276"/>
                <a:gd name="T24" fmla="*/ 57 w 163"/>
                <a:gd name="T25" fmla="*/ 270 h 276"/>
                <a:gd name="T26" fmla="*/ 57 w 163"/>
                <a:gd name="T27" fmla="*/ 140 h 276"/>
                <a:gd name="T28" fmla="*/ 63 w 163"/>
                <a:gd name="T29" fmla="*/ 94 h 276"/>
                <a:gd name="T30" fmla="*/ 78 w 163"/>
                <a:gd name="T31" fmla="*/ 68 h 276"/>
                <a:gd name="T32" fmla="*/ 100 w 163"/>
                <a:gd name="T33" fmla="*/ 55 h 276"/>
                <a:gd name="T34" fmla="*/ 123 w 163"/>
                <a:gd name="T35" fmla="*/ 52 h 276"/>
                <a:gd name="T36" fmla="*/ 142 w 163"/>
                <a:gd name="T37" fmla="*/ 54 h 276"/>
                <a:gd name="T38" fmla="*/ 149 w 163"/>
                <a:gd name="T39" fmla="*/ 50 h 276"/>
                <a:gd name="T40" fmla="*/ 162 w 163"/>
                <a:gd name="T41" fmla="*/ 13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3" h="276">
                  <a:moveTo>
                    <a:pt x="162" y="13"/>
                  </a:moveTo>
                  <a:cubicBezTo>
                    <a:pt x="163" y="9"/>
                    <a:pt x="161" y="7"/>
                    <a:pt x="159" y="7"/>
                  </a:cubicBezTo>
                  <a:cubicBezTo>
                    <a:pt x="156" y="5"/>
                    <a:pt x="142" y="2"/>
                    <a:pt x="130" y="2"/>
                  </a:cubicBezTo>
                  <a:cubicBezTo>
                    <a:pt x="108" y="0"/>
                    <a:pt x="96" y="4"/>
                    <a:pt x="85" y="9"/>
                  </a:cubicBezTo>
                  <a:cubicBezTo>
                    <a:pt x="74" y="14"/>
                    <a:pt x="62" y="22"/>
                    <a:pt x="55" y="31"/>
                  </a:cubicBezTo>
                  <a:cubicBezTo>
                    <a:pt x="55" y="9"/>
                    <a:pt x="55" y="9"/>
                    <a:pt x="55" y="9"/>
                  </a:cubicBezTo>
                  <a:cubicBezTo>
                    <a:pt x="55" y="6"/>
                    <a:pt x="53" y="4"/>
                    <a:pt x="50" y="4"/>
                  </a:cubicBezTo>
                  <a:cubicBezTo>
                    <a:pt x="5" y="4"/>
                    <a:pt x="5" y="4"/>
                    <a:pt x="5" y="4"/>
                  </a:cubicBezTo>
                  <a:cubicBezTo>
                    <a:pt x="3" y="4"/>
                    <a:pt x="0" y="6"/>
                    <a:pt x="0" y="9"/>
                  </a:cubicBezTo>
                  <a:cubicBezTo>
                    <a:pt x="0" y="270"/>
                    <a:pt x="0" y="270"/>
                    <a:pt x="0" y="270"/>
                  </a:cubicBezTo>
                  <a:cubicBezTo>
                    <a:pt x="0" y="273"/>
                    <a:pt x="3" y="276"/>
                    <a:pt x="6" y="276"/>
                  </a:cubicBezTo>
                  <a:cubicBezTo>
                    <a:pt x="52" y="276"/>
                    <a:pt x="52" y="276"/>
                    <a:pt x="52" y="276"/>
                  </a:cubicBezTo>
                  <a:cubicBezTo>
                    <a:pt x="55" y="276"/>
                    <a:pt x="57" y="273"/>
                    <a:pt x="57" y="270"/>
                  </a:cubicBezTo>
                  <a:cubicBezTo>
                    <a:pt x="57" y="140"/>
                    <a:pt x="57" y="140"/>
                    <a:pt x="57" y="140"/>
                  </a:cubicBezTo>
                  <a:cubicBezTo>
                    <a:pt x="57" y="123"/>
                    <a:pt x="59" y="105"/>
                    <a:pt x="63" y="94"/>
                  </a:cubicBezTo>
                  <a:cubicBezTo>
                    <a:pt x="67" y="83"/>
                    <a:pt x="72" y="75"/>
                    <a:pt x="78" y="68"/>
                  </a:cubicBezTo>
                  <a:cubicBezTo>
                    <a:pt x="85" y="62"/>
                    <a:pt x="92" y="58"/>
                    <a:pt x="100" y="55"/>
                  </a:cubicBezTo>
                  <a:cubicBezTo>
                    <a:pt x="108" y="53"/>
                    <a:pt x="117" y="52"/>
                    <a:pt x="123" y="52"/>
                  </a:cubicBezTo>
                  <a:cubicBezTo>
                    <a:pt x="132" y="52"/>
                    <a:pt x="142" y="54"/>
                    <a:pt x="142" y="54"/>
                  </a:cubicBezTo>
                  <a:cubicBezTo>
                    <a:pt x="146" y="55"/>
                    <a:pt x="148" y="53"/>
                    <a:pt x="149" y="50"/>
                  </a:cubicBezTo>
                  <a:cubicBezTo>
                    <a:pt x="152" y="42"/>
                    <a:pt x="160" y="18"/>
                    <a:pt x="162" y="1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21" name="Freeform 28"/>
            <p:cNvSpPr>
              <a:spLocks/>
            </p:cNvSpPr>
            <p:nvPr userDrawn="1"/>
          </p:nvSpPr>
          <p:spPr bwMode="auto">
            <a:xfrm>
              <a:off x="3807" y="1406"/>
              <a:ext cx="728" cy="1219"/>
            </a:xfrm>
            <a:custGeom>
              <a:avLst/>
              <a:gdLst>
                <a:gd name="T0" fmla="*/ 303 w 308"/>
                <a:gd name="T1" fmla="*/ 6 h 515"/>
                <a:gd name="T2" fmla="*/ 286 w 308"/>
                <a:gd name="T3" fmla="*/ 2 h 515"/>
                <a:gd name="T4" fmla="*/ 262 w 308"/>
                <a:gd name="T5" fmla="*/ 0 h 515"/>
                <a:gd name="T6" fmla="*/ 188 w 308"/>
                <a:gd name="T7" fmla="*/ 27 h 515"/>
                <a:gd name="T8" fmla="*/ 153 w 308"/>
                <a:gd name="T9" fmla="*/ 106 h 515"/>
                <a:gd name="T10" fmla="*/ 151 w 308"/>
                <a:gd name="T11" fmla="*/ 118 h 515"/>
                <a:gd name="T12" fmla="*/ 111 w 308"/>
                <a:gd name="T13" fmla="*/ 118 h 515"/>
                <a:gd name="T14" fmla="*/ 105 w 308"/>
                <a:gd name="T15" fmla="*/ 123 h 515"/>
                <a:gd name="T16" fmla="*/ 99 w 308"/>
                <a:gd name="T17" fmla="*/ 159 h 515"/>
                <a:gd name="T18" fmla="*/ 104 w 308"/>
                <a:gd name="T19" fmla="*/ 165 h 515"/>
                <a:gd name="T20" fmla="*/ 143 w 308"/>
                <a:gd name="T21" fmla="*/ 165 h 515"/>
                <a:gd name="T22" fmla="*/ 104 w 308"/>
                <a:gd name="T23" fmla="*/ 384 h 515"/>
                <a:gd name="T24" fmla="*/ 93 w 308"/>
                <a:gd name="T25" fmla="*/ 427 h 515"/>
                <a:gd name="T26" fmla="*/ 81 w 308"/>
                <a:gd name="T27" fmla="*/ 452 h 515"/>
                <a:gd name="T28" fmla="*/ 65 w 308"/>
                <a:gd name="T29" fmla="*/ 464 h 515"/>
                <a:gd name="T30" fmla="*/ 44 w 308"/>
                <a:gd name="T31" fmla="*/ 467 h 515"/>
                <a:gd name="T32" fmla="*/ 30 w 308"/>
                <a:gd name="T33" fmla="*/ 466 h 515"/>
                <a:gd name="T34" fmla="*/ 21 w 308"/>
                <a:gd name="T35" fmla="*/ 463 h 515"/>
                <a:gd name="T36" fmla="*/ 15 w 308"/>
                <a:gd name="T37" fmla="*/ 466 h 515"/>
                <a:gd name="T38" fmla="*/ 2 w 308"/>
                <a:gd name="T39" fmla="*/ 501 h 515"/>
                <a:gd name="T40" fmla="*/ 4 w 308"/>
                <a:gd name="T41" fmla="*/ 508 h 515"/>
                <a:gd name="T42" fmla="*/ 20 w 308"/>
                <a:gd name="T43" fmla="*/ 513 h 515"/>
                <a:gd name="T44" fmla="*/ 46 w 308"/>
                <a:gd name="T45" fmla="*/ 515 h 515"/>
                <a:gd name="T46" fmla="*/ 89 w 308"/>
                <a:gd name="T47" fmla="*/ 509 h 515"/>
                <a:gd name="T48" fmla="*/ 121 w 308"/>
                <a:gd name="T49" fmla="*/ 486 h 515"/>
                <a:gd name="T50" fmla="*/ 144 w 308"/>
                <a:gd name="T51" fmla="*/ 447 h 515"/>
                <a:gd name="T52" fmla="*/ 159 w 308"/>
                <a:gd name="T53" fmla="*/ 388 h 515"/>
                <a:gd name="T54" fmla="*/ 199 w 308"/>
                <a:gd name="T55" fmla="*/ 165 h 515"/>
                <a:gd name="T56" fmla="*/ 257 w 308"/>
                <a:gd name="T57" fmla="*/ 165 h 515"/>
                <a:gd name="T58" fmla="*/ 262 w 308"/>
                <a:gd name="T59" fmla="*/ 160 h 515"/>
                <a:gd name="T60" fmla="*/ 269 w 308"/>
                <a:gd name="T61" fmla="*/ 123 h 515"/>
                <a:gd name="T62" fmla="*/ 263 w 308"/>
                <a:gd name="T63" fmla="*/ 118 h 515"/>
                <a:gd name="T64" fmla="*/ 207 w 308"/>
                <a:gd name="T65" fmla="*/ 118 h 515"/>
                <a:gd name="T66" fmla="*/ 217 w 308"/>
                <a:gd name="T67" fmla="*/ 78 h 515"/>
                <a:gd name="T68" fmla="*/ 229 w 308"/>
                <a:gd name="T69" fmla="*/ 60 h 515"/>
                <a:gd name="T70" fmla="*/ 243 w 308"/>
                <a:gd name="T71" fmla="*/ 51 h 515"/>
                <a:gd name="T72" fmla="*/ 262 w 308"/>
                <a:gd name="T73" fmla="*/ 48 h 515"/>
                <a:gd name="T74" fmla="*/ 277 w 308"/>
                <a:gd name="T75" fmla="*/ 49 h 515"/>
                <a:gd name="T76" fmla="*/ 286 w 308"/>
                <a:gd name="T77" fmla="*/ 51 h 515"/>
                <a:gd name="T78" fmla="*/ 293 w 308"/>
                <a:gd name="T79" fmla="*/ 49 h 515"/>
                <a:gd name="T80" fmla="*/ 307 w 308"/>
                <a:gd name="T81" fmla="*/ 12 h 515"/>
                <a:gd name="T82" fmla="*/ 303 w 308"/>
                <a:gd name="T83" fmla="*/ 6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8" h="515">
                  <a:moveTo>
                    <a:pt x="303" y="6"/>
                  </a:moveTo>
                  <a:cubicBezTo>
                    <a:pt x="298" y="4"/>
                    <a:pt x="293" y="3"/>
                    <a:pt x="286" y="2"/>
                  </a:cubicBezTo>
                  <a:cubicBezTo>
                    <a:pt x="279" y="1"/>
                    <a:pt x="271" y="0"/>
                    <a:pt x="262" y="0"/>
                  </a:cubicBezTo>
                  <a:cubicBezTo>
                    <a:pt x="231" y="0"/>
                    <a:pt x="206" y="9"/>
                    <a:pt x="188" y="27"/>
                  </a:cubicBezTo>
                  <a:cubicBezTo>
                    <a:pt x="171" y="44"/>
                    <a:pt x="159" y="71"/>
                    <a:pt x="153" y="106"/>
                  </a:cubicBezTo>
                  <a:cubicBezTo>
                    <a:pt x="151" y="118"/>
                    <a:pt x="151" y="118"/>
                    <a:pt x="151" y="118"/>
                  </a:cubicBezTo>
                  <a:cubicBezTo>
                    <a:pt x="111" y="118"/>
                    <a:pt x="111" y="118"/>
                    <a:pt x="111" y="118"/>
                  </a:cubicBezTo>
                  <a:cubicBezTo>
                    <a:pt x="111" y="118"/>
                    <a:pt x="106" y="118"/>
                    <a:pt x="105" y="123"/>
                  </a:cubicBezTo>
                  <a:cubicBezTo>
                    <a:pt x="99" y="159"/>
                    <a:pt x="99" y="159"/>
                    <a:pt x="99" y="159"/>
                  </a:cubicBezTo>
                  <a:cubicBezTo>
                    <a:pt x="98" y="163"/>
                    <a:pt x="100" y="165"/>
                    <a:pt x="104" y="165"/>
                  </a:cubicBezTo>
                  <a:cubicBezTo>
                    <a:pt x="143" y="165"/>
                    <a:pt x="143" y="165"/>
                    <a:pt x="143" y="165"/>
                  </a:cubicBezTo>
                  <a:cubicBezTo>
                    <a:pt x="104" y="384"/>
                    <a:pt x="104" y="384"/>
                    <a:pt x="104" y="384"/>
                  </a:cubicBezTo>
                  <a:cubicBezTo>
                    <a:pt x="101" y="402"/>
                    <a:pt x="97" y="416"/>
                    <a:pt x="93" y="427"/>
                  </a:cubicBezTo>
                  <a:cubicBezTo>
                    <a:pt x="89" y="438"/>
                    <a:pt x="86" y="446"/>
                    <a:pt x="81" y="452"/>
                  </a:cubicBezTo>
                  <a:cubicBezTo>
                    <a:pt x="77" y="458"/>
                    <a:pt x="72" y="462"/>
                    <a:pt x="65" y="464"/>
                  </a:cubicBezTo>
                  <a:cubicBezTo>
                    <a:pt x="59" y="466"/>
                    <a:pt x="52" y="467"/>
                    <a:pt x="44" y="467"/>
                  </a:cubicBezTo>
                  <a:cubicBezTo>
                    <a:pt x="40" y="467"/>
                    <a:pt x="35" y="467"/>
                    <a:pt x="30" y="466"/>
                  </a:cubicBezTo>
                  <a:cubicBezTo>
                    <a:pt x="26" y="465"/>
                    <a:pt x="24" y="464"/>
                    <a:pt x="21" y="463"/>
                  </a:cubicBezTo>
                  <a:cubicBezTo>
                    <a:pt x="21" y="463"/>
                    <a:pt x="16" y="461"/>
                    <a:pt x="15" y="466"/>
                  </a:cubicBezTo>
                  <a:cubicBezTo>
                    <a:pt x="13" y="469"/>
                    <a:pt x="3" y="498"/>
                    <a:pt x="2" y="501"/>
                  </a:cubicBezTo>
                  <a:cubicBezTo>
                    <a:pt x="0" y="505"/>
                    <a:pt x="2" y="507"/>
                    <a:pt x="4" y="508"/>
                  </a:cubicBezTo>
                  <a:cubicBezTo>
                    <a:pt x="10" y="510"/>
                    <a:pt x="13" y="511"/>
                    <a:pt x="20" y="513"/>
                  </a:cubicBezTo>
                  <a:cubicBezTo>
                    <a:pt x="30" y="515"/>
                    <a:pt x="38" y="515"/>
                    <a:pt x="46" y="515"/>
                  </a:cubicBezTo>
                  <a:cubicBezTo>
                    <a:pt x="62" y="515"/>
                    <a:pt x="77" y="513"/>
                    <a:pt x="89" y="509"/>
                  </a:cubicBezTo>
                  <a:cubicBezTo>
                    <a:pt x="101" y="504"/>
                    <a:pt x="112" y="496"/>
                    <a:pt x="121" y="486"/>
                  </a:cubicBezTo>
                  <a:cubicBezTo>
                    <a:pt x="132" y="475"/>
                    <a:pt x="138" y="463"/>
                    <a:pt x="144" y="447"/>
                  </a:cubicBezTo>
                  <a:cubicBezTo>
                    <a:pt x="150" y="431"/>
                    <a:pt x="155" y="411"/>
                    <a:pt x="159" y="388"/>
                  </a:cubicBezTo>
                  <a:cubicBezTo>
                    <a:pt x="199" y="165"/>
                    <a:pt x="199" y="165"/>
                    <a:pt x="199" y="165"/>
                  </a:cubicBezTo>
                  <a:cubicBezTo>
                    <a:pt x="257" y="165"/>
                    <a:pt x="257" y="165"/>
                    <a:pt x="257" y="165"/>
                  </a:cubicBezTo>
                  <a:cubicBezTo>
                    <a:pt x="257" y="165"/>
                    <a:pt x="261" y="165"/>
                    <a:pt x="262" y="160"/>
                  </a:cubicBezTo>
                  <a:cubicBezTo>
                    <a:pt x="269" y="123"/>
                    <a:pt x="269" y="123"/>
                    <a:pt x="269" y="123"/>
                  </a:cubicBezTo>
                  <a:cubicBezTo>
                    <a:pt x="269" y="120"/>
                    <a:pt x="268" y="118"/>
                    <a:pt x="263" y="118"/>
                  </a:cubicBezTo>
                  <a:cubicBezTo>
                    <a:pt x="207" y="118"/>
                    <a:pt x="207" y="118"/>
                    <a:pt x="207" y="118"/>
                  </a:cubicBezTo>
                  <a:cubicBezTo>
                    <a:pt x="208" y="117"/>
                    <a:pt x="210" y="97"/>
                    <a:pt x="217" y="78"/>
                  </a:cubicBezTo>
                  <a:cubicBezTo>
                    <a:pt x="219" y="70"/>
                    <a:pt x="224" y="64"/>
                    <a:pt x="229" y="60"/>
                  </a:cubicBezTo>
                  <a:cubicBezTo>
                    <a:pt x="233" y="55"/>
                    <a:pt x="238" y="52"/>
                    <a:pt x="243" y="51"/>
                  </a:cubicBezTo>
                  <a:cubicBezTo>
                    <a:pt x="249" y="49"/>
                    <a:pt x="255" y="48"/>
                    <a:pt x="262" y="48"/>
                  </a:cubicBezTo>
                  <a:cubicBezTo>
                    <a:pt x="267" y="48"/>
                    <a:pt x="273" y="48"/>
                    <a:pt x="277" y="49"/>
                  </a:cubicBezTo>
                  <a:cubicBezTo>
                    <a:pt x="282" y="50"/>
                    <a:pt x="284" y="51"/>
                    <a:pt x="286" y="51"/>
                  </a:cubicBezTo>
                  <a:cubicBezTo>
                    <a:pt x="291" y="53"/>
                    <a:pt x="292" y="52"/>
                    <a:pt x="293" y="49"/>
                  </a:cubicBezTo>
                  <a:cubicBezTo>
                    <a:pt x="307" y="12"/>
                    <a:pt x="307" y="12"/>
                    <a:pt x="307" y="12"/>
                  </a:cubicBezTo>
                  <a:cubicBezTo>
                    <a:pt x="308" y="8"/>
                    <a:pt x="305" y="6"/>
                    <a:pt x="303" y="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22" name="Freeform 29"/>
            <p:cNvSpPr>
              <a:spLocks/>
            </p:cNvSpPr>
            <p:nvPr userDrawn="1"/>
          </p:nvSpPr>
          <p:spPr bwMode="auto">
            <a:xfrm>
              <a:off x="2542" y="1421"/>
              <a:ext cx="132" cy="908"/>
            </a:xfrm>
            <a:custGeom>
              <a:avLst/>
              <a:gdLst>
                <a:gd name="T0" fmla="*/ 56 w 56"/>
                <a:gd name="T1" fmla="*/ 378 h 384"/>
                <a:gd name="T2" fmla="*/ 51 w 56"/>
                <a:gd name="T3" fmla="*/ 384 h 384"/>
                <a:gd name="T4" fmla="*/ 5 w 56"/>
                <a:gd name="T5" fmla="*/ 384 h 384"/>
                <a:gd name="T6" fmla="*/ 0 w 56"/>
                <a:gd name="T7" fmla="*/ 378 h 384"/>
                <a:gd name="T8" fmla="*/ 0 w 56"/>
                <a:gd name="T9" fmla="*/ 5 h 384"/>
                <a:gd name="T10" fmla="*/ 5 w 56"/>
                <a:gd name="T11" fmla="*/ 0 h 384"/>
                <a:gd name="T12" fmla="*/ 51 w 56"/>
                <a:gd name="T13" fmla="*/ 0 h 384"/>
                <a:gd name="T14" fmla="*/ 56 w 56"/>
                <a:gd name="T15" fmla="*/ 5 h 384"/>
                <a:gd name="T16" fmla="*/ 56 w 56"/>
                <a:gd name="T17" fmla="*/ 378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84">
                  <a:moveTo>
                    <a:pt x="56" y="378"/>
                  </a:moveTo>
                  <a:cubicBezTo>
                    <a:pt x="56" y="381"/>
                    <a:pt x="54" y="384"/>
                    <a:pt x="51" y="384"/>
                  </a:cubicBezTo>
                  <a:cubicBezTo>
                    <a:pt x="5" y="384"/>
                    <a:pt x="5" y="384"/>
                    <a:pt x="5" y="384"/>
                  </a:cubicBezTo>
                  <a:cubicBezTo>
                    <a:pt x="2" y="384"/>
                    <a:pt x="0" y="381"/>
                    <a:pt x="0" y="378"/>
                  </a:cubicBezTo>
                  <a:cubicBezTo>
                    <a:pt x="0" y="5"/>
                    <a:pt x="0" y="5"/>
                    <a:pt x="0" y="5"/>
                  </a:cubicBezTo>
                  <a:cubicBezTo>
                    <a:pt x="0" y="2"/>
                    <a:pt x="2" y="0"/>
                    <a:pt x="5" y="0"/>
                  </a:cubicBezTo>
                  <a:cubicBezTo>
                    <a:pt x="51" y="0"/>
                    <a:pt x="51" y="0"/>
                    <a:pt x="51" y="0"/>
                  </a:cubicBezTo>
                  <a:cubicBezTo>
                    <a:pt x="54" y="0"/>
                    <a:pt x="56" y="2"/>
                    <a:pt x="56" y="5"/>
                  </a:cubicBezTo>
                  <a:lnTo>
                    <a:pt x="56" y="37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charset="0"/>
              </a:endParaRPr>
            </a:p>
          </p:txBody>
        </p:sp>
      </p:grpSp>
      <p:cxnSp>
        <p:nvCxnSpPr>
          <p:cNvPr id="7" name="Straight Connector 6"/>
          <p:cNvCxnSpPr/>
          <p:nvPr/>
        </p:nvCxnSpPr>
        <p:spPr>
          <a:xfrm>
            <a:off x="5832389" y="0"/>
            <a:ext cx="0" cy="46955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2004603"/>
      </p:ext>
    </p:extLst>
  </p:cSld>
  <p:clrMap bg1="lt1" tx1="dk1" bg2="lt2" tx2="dk2" accent1="accent1" accent2="accent2" accent3="accent3" accent4="accent4" accent5="accent5" accent6="accent6" hlink="hlink" folHlink="folHlink"/>
  <p:notesStyle>
    <a:lvl1pPr marL="0" indent="0" algn="l" defTabSz="914400" rtl="0" eaLnBrk="1" latinLnBrk="0" hangingPunct="1">
      <a:buFont typeface="Arial" panose="020B0604020202020204" pitchFamily="34" charset="0"/>
      <a:buNone/>
      <a:defRPr sz="1000" kern="1200">
        <a:solidFill>
          <a:schemeClr val="tx1"/>
        </a:solidFill>
        <a:latin typeface="Arial" charset="0"/>
        <a:ea typeface="+mn-ea"/>
        <a:cs typeface="+mn-cs"/>
      </a:defRPr>
    </a:lvl1pPr>
    <a:lvl2pPr marL="457200" indent="0" algn="l" defTabSz="914400" rtl="0" eaLnBrk="1" latinLnBrk="0" hangingPunct="1">
      <a:buFont typeface="Arial" panose="020B0604020202020204" pitchFamily="34" charset="0"/>
      <a:buNone/>
      <a:defRPr sz="1200" kern="1200">
        <a:solidFill>
          <a:schemeClr val="tx1"/>
        </a:solidFill>
        <a:latin typeface="+mn-lt"/>
        <a:ea typeface="+mn-ea"/>
        <a:cs typeface="+mn-cs"/>
      </a:defRPr>
    </a:lvl2pPr>
    <a:lvl3pPr marL="914400" indent="0" algn="l" defTabSz="914400" rtl="0" eaLnBrk="1" latinLnBrk="0" hangingPunct="1">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buFont typeface="Arial" panose="020B0604020202020204" pitchFamily="34" charset="0"/>
      <a:buNone/>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6387" name="Notizenplatzhalt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dirty="0"/>
              <a:t>Welcome to todays talk about feature adoption tracking in Salesforce. We want to answer the question: What are my users doing?</a:t>
            </a:r>
          </a:p>
        </p:txBody>
      </p:sp>
      <p:sp>
        <p:nvSpPr>
          <p:cNvPr id="16388" name="Foliennummernplatzhalt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B1AF6C2-A056-4374-8839-1546DB8CB600}" type="slidenum">
              <a:rPr lang="en-US" smtClean="0">
                <a:latin typeface="Calibri" pitchFamily="34" charset="0"/>
              </a:rPr>
              <a:pPr eaLnBrk="1" hangingPunct="1"/>
              <a:t>1</a:t>
            </a:fld>
            <a:endParaRPr lang="en-US" dirty="0">
              <a:latin typeface="Calibri" pitchFamily="34" charset="0"/>
            </a:endParaRPr>
          </a:p>
        </p:txBody>
      </p:sp>
    </p:spTree>
    <p:extLst>
      <p:ext uri="{BB962C8B-B14F-4D97-AF65-F5344CB8AC3E}">
        <p14:creationId xmlns:p14="http://schemas.microsoft.com/office/powerpoint/2010/main" val="12328713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DE" dirty="0"/>
              <a:t>The next example is about cheating.</a:t>
            </a:r>
          </a:p>
          <a:p>
            <a:pPr marL="0" marR="0" lvl="0" indent="0" algn="l" defTabSz="914400" rtl="0" eaLnBrk="0" fontAlgn="base" latinLnBrk="0" hangingPunct="0">
              <a:lnSpc>
                <a:spcPct val="100000"/>
              </a:lnSpc>
              <a:spcBef>
                <a:spcPct val="30000"/>
              </a:spcBef>
              <a:spcAft>
                <a:spcPct val="0"/>
              </a:spcAft>
              <a:buClrTx/>
              <a:buSzTx/>
              <a:buFontTx/>
              <a:buNone/>
              <a:tabLst/>
              <a:defRPr/>
            </a:pPr>
            <a:r>
              <a:rPr lang="de-DE" dirty="0"/>
              <a:t>Yes, sometimes in Sales people cheat. One way of cheating is to change the Opportunity owner of a closed Opportunity.</a:t>
            </a:r>
          </a:p>
          <a:p>
            <a:pPr marL="0" marR="0" lvl="0" indent="0" algn="l" defTabSz="914400" rtl="0" eaLnBrk="0" fontAlgn="base" latinLnBrk="0" hangingPunct="0">
              <a:lnSpc>
                <a:spcPct val="100000"/>
              </a:lnSpc>
              <a:spcBef>
                <a:spcPct val="30000"/>
              </a:spcBef>
              <a:spcAft>
                <a:spcPct val="0"/>
              </a:spcAft>
              <a:buClrTx/>
              <a:buSzTx/>
              <a:buFontTx/>
              <a:buNone/>
              <a:tabLst/>
              <a:defRPr/>
            </a:pPr>
            <a:r>
              <a:rPr lang="de-DE" dirty="0"/>
              <a:t>This is a seriouse thing. </a:t>
            </a:r>
          </a:p>
          <a:p>
            <a:pPr marL="0" marR="0" lvl="0" indent="0" algn="l" defTabSz="914400" rtl="0" eaLnBrk="0" fontAlgn="base" latinLnBrk="0" hangingPunct="0">
              <a:lnSpc>
                <a:spcPct val="100000"/>
              </a:lnSpc>
              <a:spcBef>
                <a:spcPct val="30000"/>
              </a:spcBef>
              <a:spcAft>
                <a:spcPct val="0"/>
              </a:spcAft>
              <a:buClrTx/>
              <a:buSzTx/>
              <a:buFontTx/>
              <a:buNone/>
              <a:tabLst/>
              <a:defRPr/>
            </a:pPr>
            <a:r>
              <a:rPr lang="de-DE" dirty="0"/>
              <a:t>Luckily for us, it can easily be tracked.</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de-DE"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de-DE" dirty="0"/>
              <a:t>This siutation creates the following business requirement:</a:t>
            </a:r>
          </a:p>
          <a:p>
            <a:pPr marL="0" marR="0" lvl="0" indent="0" algn="l" defTabSz="914400" rtl="0" eaLnBrk="0" fontAlgn="base" latinLnBrk="0" hangingPunct="0">
              <a:lnSpc>
                <a:spcPct val="100000"/>
              </a:lnSpc>
              <a:spcBef>
                <a:spcPct val="30000"/>
              </a:spcBef>
              <a:spcAft>
                <a:spcPct val="0"/>
              </a:spcAft>
              <a:buClrTx/>
              <a:buSzTx/>
              <a:buFontTx/>
              <a:buNone/>
              <a:tabLst/>
              <a:defRPr/>
            </a:pPr>
            <a:r>
              <a:rPr lang="de-DE" dirty="0"/>
              <a:t>As an Operations Manager I want to know who changes Opportunity Owner for closed Opportunities in order to stop cheating.</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de-DE"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de-DE" dirty="0"/>
              <a:t>End: -&gt; 14 Min</a:t>
            </a:r>
          </a:p>
          <a:p>
            <a:endParaRPr lang="de-DE" dirty="0"/>
          </a:p>
        </p:txBody>
      </p:sp>
      <p:sp>
        <p:nvSpPr>
          <p:cNvPr id="4" name="Slide Number Placeholder 3"/>
          <p:cNvSpPr>
            <a:spLocks noGrp="1"/>
          </p:cNvSpPr>
          <p:nvPr>
            <p:ph type="sldNum" sz="quarter" idx="10"/>
          </p:nvPr>
        </p:nvSpPr>
        <p:spPr/>
        <p:txBody>
          <a:bodyPr/>
          <a:lstStyle/>
          <a:p>
            <a:pPr>
              <a:defRPr/>
            </a:pPr>
            <a:fld id="{6FD761CB-687A-41D2-BD08-A7AE5F5FB6C4}" type="slidenum">
              <a:rPr lang="en-US" smtClean="0"/>
              <a:pPr>
                <a:defRPr/>
              </a:pPr>
              <a:t>10</a:t>
            </a:fld>
            <a:endParaRPr lang="en-US" dirty="0"/>
          </a:p>
        </p:txBody>
      </p:sp>
    </p:spTree>
    <p:extLst>
      <p:ext uri="{BB962C8B-B14F-4D97-AF65-F5344CB8AC3E}">
        <p14:creationId xmlns:p14="http://schemas.microsoft.com/office/powerpoint/2010/main" val="39195436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DE" dirty="0"/>
              <a:t>End: -&gt; 17 Min</a:t>
            </a:r>
          </a:p>
          <a:p>
            <a:endParaRPr lang="de-DE" dirty="0"/>
          </a:p>
        </p:txBody>
      </p:sp>
      <p:sp>
        <p:nvSpPr>
          <p:cNvPr id="4" name="Slide Number Placeholder 3"/>
          <p:cNvSpPr>
            <a:spLocks noGrp="1"/>
          </p:cNvSpPr>
          <p:nvPr>
            <p:ph type="sldNum" sz="quarter" idx="10"/>
          </p:nvPr>
        </p:nvSpPr>
        <p:spPr/>
        <p:txBody>
          <a:bodyPr/>
          <a:lstStyle/>
          <a:p>
            <a:pPr>
              <a:defRPr/>
            </a:pPr>
            <a:fld id="{6FD761CB-687A-41D2-BD08-A7AE5F5FB6C4}" type="slidenum">
              <a:rPr lang="en-US" smtClean="0"/>
              <a:pPr>
                <a:defRPr/>
              </a:pPr>
              <a:t>11</a:t>
            </a:fld>
            <a:endParaRPr lang="en-US" dirty="0"/>
          </a:p>
        </p:txBody>
      </p:sp>
    </p:spTree>
    <p:extLst>
      <p:ext uri="{BB962C8B-B14F-4D97-AF65-F5344CB8AC3E}">
        <p14:creationId xmlns:p14="http://schemas.microsoft.com/office/powerpoint/2010/main" val="19003533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DE" dirty="0"/>
              <a:t>Before Go-Live of any feature define expected usage (e.g. 100 Page views per day, 50 clicks per weeek...)</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de-DE"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de-DE" dirty="0"/>
              <a:t>Decide about next steps for each feature based on adoption:  training/communication to improve adoption, further development for very popular features or removal of a feature if adoption is low.</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de-DE"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de-DE"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de-DE" dirty="0"/>
              <a:t>End: -&gt; 19 Min</a:t>
            </a:r>
          </a:p>
          <a:p>
            <a:endParaRPr lang="de-DE" dirty="0"/>
          </a:p>
        </p:txBody>
      </p:sp>
      <p:sp>
        <p:nvSpPr>
          <p:cNvPr id="4" name="Slide Number Placeholder 3"/>
          <p:cNvSpPr>
            <a:spLocks noGrp="1"/>
          </p:cNvSpPr>
          <p:nvPr>
            <p:ph type="sldNum" sz="quarter" idx="10"/>
          </p:nvPr>
        </p:nvSpPr>
        <p:spPr/>
        <p:txBody>
          <a:bodyPr/>
          <a:lstStyle/>
          <a:p>
            <a:pPr>
              <a:defRPr/>
            </a:pPr>
            <a:fld id="{6FD761CB-687A-41D2-BD08-A7AE5F5FB6C4}" type="slidenum">
              <a:rPr lang="en-US" smtClean="0"/>
              <a:pPr>
                <a:defRPr/>
              </a:pPr>
              <a:t>12</a:t>
            </a:fld>
            <a:endParaRPr lang="en-US" dirty="0"/>
          </a:p>
        </p:txBody>
      </p:sp>
    </p:spTree>
    <p:extLst>
      <p:ext uri="{BB962C8B-B14F-4D97-AF65-F5344CB8AC3E}">
        <p14:creationId xmlns:p14="http://schemas.microsoft.com/office/powerpoint/2010/main" val="16166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DE" dirty="0"/>
              <a:t>End: -&gt; 20 Min</a:t>
            </a:r>
          </a:p>
          <a:p>
            <a:endParaRPr lang="de-DE" dirty="0"/>
          </a:p>
        </p:txBody>
      </p:sp>
      <p:sp>
        <p:nvSpPr>
          <p:cNvPr id="4" name="Slide Number Placeholder 3"/>
          <p:cNvSpPr>
            <a:spLocks noGrp="1"/>
          </p:cNvSpPr>
          <p:nvPr>
            <p:ph type="sldNum" sz="quarter" idx="10"/>
          </p:nvPr>
        </p:nvSpPr>
        <p:spPr/>
        <p:txBody>
          <a:bodyPr/>
          <a:lstStyle/>
          <a:p>
            <a:pPr>
              <a:defRPr/>
            </a:pPr>
            <a:fld id="{6FD761CB-687A-41D2-BD08-A7AE5F5FB6C4}" type="slidenum">
              <a:rPr lang="en-US" smtClean="0"/>
              <a:pPr>
                <a:defRPr/>
              </a:pPr>
              <a:t>13</a:t>
            </a:fld>
            <a:endParaRPr lang="en-US" dirty="0"/>
          </a:p>
        </p:txBody>
      </p:sp>
    </p:spTree>
    <p:extLst>
      <p:ext uri="{BB962C8B-B14F-4D97-AF65-F5344CB8AC3E}">
        <p14:creationId xmlns:p14="http://schemas.microsoft.com/office/powerpoint/2010/main" val="8698018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24673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A little bit about myself. I´m Johann </a:t>
            </a:r>
            <a:r>
              <a:rPr lang="de-DE" dirty="0" err="1"/>
              <a:t>from</a:t>
            </a:r>
            <a:r>
              <a:rPr lang="de-DE" dirty="0"/>
              <a:t> Berlin, Salesforce Nerd in different roles.</a:t>
            </a:r>
          </a:p>
          <a:p>
            <a:r>
              <a:rPr lang="de-DE" dirty="0"/>
              <a:t>I´m a Dev by curiosity but an Admin by heart.</a:t>
            </a:r>
          </a:p>
          <a:p>
            <a:r>
              <a:rPr lang="de-DE" dirty="0"/>
              <a:t>And my favorit Question is: Can this be removed?</a:t>
            </a:r>
          </a:p>
          <a:p>
            <a:r>
              <a:rPr lang="de-DE" dirty="0"/>
              <a:t>But enough about my self.  Let´s get right into it.</a:t>
            </a:r>
          </a:p>
          <a:p>
            <a:r>
              <a:rPr lang="de-DE" dirty="0"/>
              <a:t>-&gt; 1 Min</a:t>
            </a:r>
          </a:p>
        </p:txBody>
      </p:sp>
      <p:sp>
        <p:nvSpPr>
          <p:cNvPr id="4" name="Slide Number Placeholder 3"/>
          <p:cNvSpPr>
            <a:spLocks noGrp="1"/>
          </p:cNvSpPr>
          <p:nvPr>
            <p:ph type="sldNum" sz="quarter" idx="10"/>
          </p:nvPr>
        </p:nvSpPr>
        <p:spPr/>
        <p:txBody>
          <a:bodyPr/>
          <a:lstStyle/>
          <a:p>
            <a:pPr>
              <a:defRPr/>
            </a:pPr>
            <a:fld id="{6FD761CB-687A-41D2-BD08-A7AE5F5FB6C4}" type="slidenum">
              <a:rPr lang="en-US" smtClean="0"/>
              <a:pPr>
                <a:defRPr/>
              </a:pPr>
              <a:t>2</a:t>
            </a:fld>
            <a:endParaRPr lang="en-US" dirty="0"/>
          </a:p>
        </p:txBody>
      </p:sp>
    </p:spTree>
    <p:extLst>
      <p:ext uri="{BB962C8B-B14F-4D97-AF65-F5344CB8AC3E}">
        <p14:creationId xmlns:p14="http://schemas.microsoft.com/office/powerpoint/2010/main" val="26598413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After this session you all should be able to understand why to track, what to track and how track. </a:t>
            </a:r>
          </a:p>
          <a:p>
            <a:r>
              <a:rPr lang="de-DE" dirty="0"/>
              <a:t>On top of that I will try my hands on a live demo.</a:t>
            </a:r>
          </a:p>
          <a:p>
            <a:endParaRPr lang="de-DE" dirty="0"/>
          </a:p>
        </p:txBody>
      </p:sp>
      <p:sp>
        <p:nvSpPr>
          <p:cNvPr id="4" name="Slide Number Placeholder 3"/>
          <p:cNvSpPr>
            <a:spLocks noGrp="1"/>
          </p:cNvSpPr>
          <p:nvPr>
            <p:ph type="sldNum" sz="quarter" idx="10"/>
          </p:nvPr>
        </p:nvSpPr>
        <p:spPr/>
        <p:txBody>
          <a:bodyPr/>
          <a:lstStyle/>
          <a:p>
            <a:pPr>
              <a:defRPr/>
            </a:pPr>
            <a:fld id="{6FD761CB-687A-41D2-BD08-A7AE5F5FB6C4}" type="slidenum">
              <a:rPr lang="en-US" smtClean="0"/>
              <a:pPr>
                <a:defRPr/>
              </a:pPr>
              <a:t>3</a:t>
            </a:fld>
            <a:endParaRPr lang="en-US" dirty="0"/>
          </a:p>
        </p:txBody>
      </p:sp>
    </p:spTree>
    <p:extLst>
      <p:ext uri="{BB962C8B-B14F-4D97-AF65-F5344CB8AC3E}">
        <p14:creationId xmlns:p14="http://schemas.microsoft.com/office/powerpoint/2010/main" val="663000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DE" dirty="0"/>
              <a:t>That´s what about 10 people build in 4 years. We´ve built 3 rows of buttons and 4 rows of related lists. We worked day and night to deliver all these features. Shouldn´t we be proud of ourself? </a:t>
            </a:r>
          </a:p>
          <a:p>
            <a:pPr marL="0" marR="0" lvl="0" indent="0" algn="l" defTabSz="914400" rtl="0" eaLnBrk="0" fontAlgn="base" latinLnBrk="0" hangingPunct="0">
              <a:lnSpc>
                <a:spcPct val="100000"/>
              </a:lnSpc>
              <a:spcBef>
                <a:spcPct val="30000"/>
              </a:spcBef>
              <a:spcAft>
                <a:spcPct val="0"/>
              </a:spcAft>
              <a:buClrTx/>
              <a:buSzTx/>
              <a:buFontTx/>
              <a:buNone/>
              <a:tabLst/>
              <a:defRPr/>
            </a:pPr>
            <a:r>
              <a:rPr lang="de-DE" dirty="0"/>
              <a:t>The more we build, the louder the users complained:</a:t>
            </a:r>
          </a:p>
          <a:p>
            <a:r>
              <a:rPr lang="de-DE" dirty="0"/>
              <a:t>I don´t like Salesforce. Outlook is much easier too use. Why did you make Salesforce so complicated? </a:t>
            </a:r>
          </a:p>
          <a:p>
            <a:endParaRPr lang="de-DE" dirty="0"/>
          </a:p>
          <a:p>
            <a:r>
              <a:rPr lang="de-DE" dirty="0"/>
              <a:t>Didn´t be build everything we have been asked to build? Didn´t we always listen to our users? </a:t>
            </a:r>
          </a:p>
          <a:p>
            <a:endParaRPr lang="de-DE" dirty="0"/>
          </a:p>
          <a:p>
            <a:r>
              <a:rPr lang="de-DE" dirty="0"/>
              <a:t>Most of you have a seen and heard something similar.  Users are not happy with your system, some people stop using your Salesforce alltogether.</a:t>
            </a:r>
          </a:p>
          <a:p>
            <a:endParaRPr lang="de-DE" dirty="0"/>
          </a:p>
          <a:p>
            <a:r>
              <a:rPr lang="de-DE" dirty="0"/>
              <a:t>But how do get the system clean and easy again? </a:t>
            </a:r>
          </a:p>
          <a:p>
            <a:r>
              <a:rPr lang="de-DE" dirty="0"/>
              <a:t>We tried asking the users: What can we remove to make it easier to use? </a:t>
            </a:r>
          </a:p>
          <a:p>
            <a:endParaRPr lang="de-DE" dirty="0"/>
          </a:p>
          <a:p>
            <a:r>
              <a:rPr lang="de-DE" dirty="0"/>
              <a:t>This wasn´t of any help at all.</a:t>
            </a:r>
          </a:p>
          <a:p>
            <a:r>
              <a:rPr lang="de-DE" dirty="0"/>
              <a:t>„I use that all the the time.“, „Just yesterday I needed that.“ and many more reasons why something couldn´t be removed. We have been stuck.</a:t>
            </a:r>
          </a:p>
          <a:p>
            <a:endParaRPr lang="de-DE" dirty="0"/>
          </a:p>
          <a:p>
            <a:r>
              <a:rPr lang="de-DE" dirty="0"/>
              <a:t>Who of you has a complicated Org?</a:t>
            </a:r>
          </a:p>
          <a:p>
            <a:r>
              <a:rPr lang="de-DE" dirty="0"/>
              <a:t>Who of you tried and failed cleaning the system?</a:t>
            </a:r>
          </a:p>
          <a:p>
            <a:endParaRPr lang="de-DE" dirty="0"/>
          </a:p>
          <a:p>
            <a:r>
              <a:rPr lang="de-DE" dirty="0"/>
              <a:t>Our story has a happy end. </a:t>
            </a:r>
          </a:p>
          <a:p>
            <a:r>
              <a:rPr lang="de-DE" dirty="0"/>
              <a:t>And I want to help all of your stories also be a happy end.</a:t>
            </a:r>
          </a:p>
          <a:p>
            <a:endParaRPr lang="de-DE" dirty="0"/>
          </a:p>
          <a:p>
            <a:r>
              <a:rPr lang="de-DE" dirty="0"/>
              <a:t>In the second picture you see a glimpse of our clean and easy syste. </a:t>
            </a:r>
          </a:p>
          <a:p>
            <a:r>
              <a:rPr lang="de-DE" dirty="0"/>
              <a:t>Same org, same object, same user group and 12 Months later.</a:t>
            </a:r>
          </a:p>
          <a:p>
            <a:endParaRPr lang="de-DE" dirty="0"/>
          </a:p>
          <a:p>
            <a:r>
              <a:rPr lang="de-DE" dirty="0"/>
              <a:t>We achived the almost impossible. One of the tools we used was feature adoption tracking.</a:t>
            </a:r>
          </a:p>
        </p:txBody>
      </p:sp>
      <p:sp>
        <p:nvSpPr>
          <p:cNvPr id="4" name="Slide Number Placeholder 3"/>
          <p:cNvSpPr>
            <a:spLocks noGrp="1"/>
          </p:cNvSpPr>
          <p:nvPr>
            <p:ph type="sldNum" sz="quarter" idx="10"/>
          </p:nvPr>
        </p:nvSpPr>
        <p:spPr/>
        <p:txBody>
          <a:bodyPr/>
          <a:lstStyle/>
          <a:p>
            <a:pPr>
              <a:defRPr/>
            </a:pPr>
            <a:fld id="{6FD761CB-687A-41D2-BD08-A7AE5F5FB6C4}" type="slidenum">
              <a:rPr lang="en-US" smtClean="0"/>
              <a:pPr>
                <a:defRPr/>
              </a:pPr>
              <a:t>4</a:t>
            </a:fld>
            <a:endParaRPr lang="en-US" dirty="0"/>
          </a:p>
        </p:txBody>
      </p:sp>
    </p:spTree>
    <p:extLst>
      <p:ext uri="{BB962C8B-B14F-4D97-AF65-F5344CB8AC3E}">
        <p14:creationId xmlns:p14="http://schemas.microsoft.com/office/powerpoint/2010/main" val="676569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For us there are two golden rules:</a:t>
            </a:r>
          </a:p>
          <a:p>
            <a:endParaRPr lang="de-D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de-DE" sz="1000" dirty="0"/>
              <a:t>Only a used feature is a good feature.</a:t>
            </a:r>
          </a:p>
          <a:p>
            <a:endParaRPr lang="de-DE" dirty="0"/>
          </a:p>
          <a:p>
            <a:r>
              <a:rPr lang="de-DE" dirty="0"/>
              <a:t>Only a clean org is a good.</a:t>
            </a:r>
          </a:p>
          <a:p>
            <a:endParaRPr lang="de-DE" sz="1200" dirty="0"/>
          </a:p>
          <a:p>
            <a:r>
              <a:rPr lang="de-DE" sz="1200" dirty="0"/>
              <a:t>We live by these rules day by day. Every ticket, every button, every field, every page and every flow is jugged by these two rules.</a:t>
            </a:r>
          </a:p>
          <a:p>
            <a:r>
              <a:rPr lang="de-DE" sz="1200" dirty="0"/>
              <a:t>Not only once but again and again.</a:t>
            </a:r>
          </a:p>
          <a:p>
            <a:endParaRPr lang="de-DE" sz="1200" dirty="0"/>
          </a:p>
          <a:p>
            <a:r>
              <a:rPr lang="de-DE" sz="1200" dirty="0"/>
              <a:t>Feature adoption tracking allows us to easily follow the two rules.</a:t>
            </a:r>
          </a:p>
          <a:p>
            <a:endParaRPr lang="de-DE" sz="1200" dirty="0"/>
          </a:p>
          <a:p>
            <a:r>
              <a:rPr lang="de-DE" sz="1200" dirty="0"/>
              <a:t>I want to encourage all of you to also follow these two rules. </a:t>
            </a:r>
          </a:p>
          <a:p>
            <a:endParaRPr lang="de-DE" sz="1200" dirty="0"/>
          </a:p>
          <a:p>
            <a:r>
              <a:rPr lang="de-DE" sz="1200" dirty="0"/>
              <a:t>Yes, I know it´s hard work and takes dedication to keep a system clean. But your users will thank you for it.</a:t>
            </a:r>
          </a:p>
          <a:p>
            <a:endParaRPr lang="de-DE" sz="1200" dirty="0"/>
          </a:p>
          <a:p>
            <a:r>
              <a:rPr lang="de-DE" sz="1200" dirty="0"/>
              <a:t>Back to our story, we could reduce the onboarding time from days to hours.</a:t>
            </a:r>
          </a:p>
          <a:p>
            <a:endParaRPr lang="de-DE" sz="1200" dirty="0"/>
          </a:p>
          <a:p>
            <a:r>
              <a:rPr lang="de-DE" sz="1200" dirty="0"/>
              <a:t>-&gt; 3 Min</a:t>
            </a:r>
          </a:p>
          <a:p>
            <a:endParaRPr lang="de-DE" sz="1200" dirty="0"/>
          </a:p>
          <a:p>
            <a:endParaRPr lang="de-DE" sz="1200" dirty="0"/>
          </a:p>
          <a:p>
            <a:endParaRPr lang="de-DE" sz="1200" dirty="0"/>
          </a:p>
          <a:p>
            <a:endParaRPr lang="de-DE" sz="1200" dirty="0"/>
          </a:p>
        </p:txBody>
      </p:sp>
      <p:sp>
        <p:nvSpPr>
          <p:cNvPr id="4" name="Slide Number Placeholder 3"/>
          <p:cNvSpPr>
            <a:spLocks noGrp="1"/>
          </p:cNvSpPr>
          <p:nvPr>
            <p:ph type="sldNum" sz="quarter" idx="10"/>
          </p:nvPr>
        </p:nvSpPr>
        <p:spPr/>
        <p:txBody>
          <a:bodyPr/>
          <a:lstStyle/>
          <a:p>
            <a:pPr>
              <a:defRPr/>
            </a:pPr>
            <a:fld id="{6FD761CB-687A-41D2-BD08-A7AE5F5FB6C4}" type="slidenum">
              <a:rPr lang="en-US" smtClean="0"/>
              <a:pPr>
                <a:defRPr/>
              </a:pPr>
              <a:t>5</a:t>
            </a:fld>
            <a:endParaRPr lang="en-US" dirty="0"/>
          </a:p>
        </p:txBody>
      </p:sp>
    </p:spTree>
    <p:extLst>
      <p:ext uri="{BB962C8B-B14F-4D97-AF65-F5344CB8AC3E}">
        <p14:creationId xmlns:p14="http://schemas.microsoft.com/office/powerpoint/2010/main" val="1382058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endParaRPr lang="de-DE" dirty="0"/>
          </a:p>
          <a:p>
            <a:pPr marL="0" indent="0"/>
            <a:r>
              <a:rPr lang="de-DE" dirty="0"/>
              <a:t>But where should I start? What should I track?</a:t>
            </a:r>
          </a:p>
          <a:p>
            <a:pPr marL="0" indent="0"/>
            <a:endParaRPr lang="de-DE"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de-DE" dirty="0"/>
              <a:t>Fields filled/Records created</a:t>
            </a:r>
            <a:endParaRPr lang="en-US" dirty="0"/>
          </a:p>
          <a:p>
            <a:r>
              <a:rPr lang="en-US" dirty="0"/>
              <a:t>How often is the lead Industry field filled?</a:t>
            </a:r>
          </a:p>
          <a:p>
            <a:r>
              <a:rPr lang="en-US" dirty="0"/>
              <a:t>-&gt; Check this every three months for every field on the page layout. Yes, it´s tedious work, but the results are amazing.</a:t>
            </a:r>
          </a:p>
          <a:p>
            <a:endParaRPr lang="en-US" dirty="0"/>
          </a:p>
          <a:p>
            <a:r>
              <a:rPr lang="en-US" dirty="0"/>
              <a:t>The next one is harder but not less important. How often is a specific Button in my Record Page clicked?</a:t>
            </a:r>
          </a:p>
          <a:p>
            <a:r>
              <a:rPr lang="en-US" dirty="0"/>
              <a:t>As you saw in our before pictures, it´s easy to end up with a lot of buttons on your pages. </a:t>
            </a:r>
          </a:p>
          <a:p>
            <a:r>
              <a:rPr lang="en-US" dirty="0"/>
              <a:t>Just one more button, It´s  always just one more button.</a:t>
            </a:r>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The next on is my favorite. Especially since we have lightning it´s easy to create integrate pages. But how many of my pages and tabs are actually viewed on a regular basis?</a:t>
            </a:r>
          </a:p>
          <a:p>
            <a:endParaRPr lang="en-US" dirty="0"/>
          </a:p>
          <a:p>
            <a:r>
              <a:rPr lang="en-US" dirty="0"/>
              <a:t>Furthermore you can track the usage of flows. Flows started and more important, flows finished. Only a finished flow creates business value.</a:t>
            </a:r>
          </a:p>
          <a:p>
            <a:endParaRPr lang="en-US" dirty="0"/>
          </a:p>
          <a:p>
            <a:r>
              <a:rPr lang="en-US" dirty="0"/>
              <a:t>And lastly, we recently implemented that, track specific user input. I will go into details later.</a:t>
            </a:r>
          </a:p>
          <a:p>
            <a:endParaRPr lang="en-US" dirty="0"/>
          </a:p>
          <a:p>
            <a:r>
              <a:rPr lang="en-US" dirty="0"/>
              <a:t>These are some of the things I like to track. I´m looking forward hearing your ideas.</a:t>
            </a:r>
          </a:p>
          <a:p>
            <a:endParaRPr lang="de-DE" dirty="0"/>
          </a:p>
          <a:p>
            <a:r>
              <a:rPr lang="de-DE" dirty="0"/>
              <a:t>-&gt; 5 Min</a:t>
            </a:r>
          </a:p>
        </p:txBody>
      </p:sp>
      <p:sp>
        <p:nvSpPr>
          <p:cNvPr id="4" name="Slide Number Placeholder 3"/>
          <p:cNvSpPr>
            <a:spLocks noGrp="1"/>
          </p:cNvSpPr>
          <p:nvPr>
            <p:ph type="sldNum" sz="quarter" idx="10"/>
          </p:nvPr>
        </p:nvSpPr>
        <p:spPr/>
        <p:txBody>
          <a:bodyPr/>
          <a:lstStyle/>
          <a:p>
            <a:pPr>
              <a:defRPr/>
            </a:pPr>
            <a:fld id="{6FD761CB-687A-41D2-BD08-A7AE5F5FB6C4}" type="slidenum">
              <a:rPr lang="en-US" smtClean="0"/>
              <a:pPr>
                <a:defRPr/>
              </a:pPr>
              <a:t>6</a:t>
            </a:fld>
            <a:endParaRPr lang="en-US" dirty="0"/>
          </a:p>
        </p:txBody>
      </p:sp>
    </p:spTree>
    <p:extLst>
      <p:ext uri="{BB962C8B-B14F-4D97-AF65-F5344CB8AC3E}">
        <p14:creationId xmlns:p14="http://schemas.microsoft.com/office/powerpoint/2010/main" val="144172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Unfortunately Salesforce has no feature adoption tracking built in. This is really sad and a major oversight from Salesforces side.</a:t>
            </a:r>
          </a:p>
          <a:p>
            <a:endParaRPr lang="de-DE" dirty="0"/>
          </a:p>
          <a:p>
            <a:r>
              <a:rPr lang="de-DE" dirty="0"/>
              <a:t>One custom Object and a few lines of code and we can fix that mistake for Salesforce. Once set up it´s very easy to use. </a:t>
            </a:r>
          </a:p>
          <a:p>
            <a:r>
              <a:rPr lang="de-DE" dirty="0"/>
              <a:t>It´s actually so easy, that in the next ten minutes we will implement tracking for 3 different use cases.</a:t>
            </a:r>
          </a:p>
          <a:p>
            <a:endParaRPr lang="de-DE" dirty="0"/>
          </a:p>
          <a:p>
            <a:r>
              <a:rPr lang="de-DE" dirty="0"/>
              <a:t>-&gt; 6 Min</a:t>
            </a:r>
          </a:p>
        </p:txBody>
      </p:sp>
      <p:sp>
        <p:nvSpPr>
          <p:cNvPr id="4" name="Slide Number Placeholder 3"/>
          <p:cNvSpPr>
            <a:spLocks noGrp="1"/>
          </p:cNvSpPr>
          <p:nvPr>
            <p:ph type="sldNum" sz="quarter" idx="10"/>
          </p:nvPr>
        </p:nvSpPr>
        <p:spPr/>
        <p:txBody>
          <a:bodyPr/>
          <a:lstStyle/>
          <a:p>
            <a:pPr>
              <a:defRPr/>
            </a:pPr>
            <a:fld id="{6FD761CB-687A-41D2-BD08-A7AE5F5FB6C4}" type="slidenum">
              <a:rPr lang="en-US" smtClean="0"/>
              <a:pPr>
                <a:defRPr/>
              </a:pPr>
              <a:t>7</a:t>
            </a:fld>
            <a:endParaRPr lang="en-US" dirty="0"/>
          </a:p>
        </p:txBody>
      </p:sp>
    </p:spTree>
    <p:extLst>
      <p:ext uri="{BB962C8B-B14F-4D97-AF65-F5344CB8AC3E}">
        <p14:creationId xmlns:p14="http://schemas.microsoft.com/office/powerpoint/2010/main" val="42468666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DE" dirty="0"/>
              <a:t>Before we go into the demos a short overview off the architecture.</a:t>
            </a:r>
          </a:p>
          <a:p>
            <a:pPr marL="0" marR="0" lvl="0" indent="0" algn="l" defTabSz="914400" rtl="0" eaLnBrk="0" fontAlgn="base" latinLnBrk="0" hangingPunct="0">
              <a:lnSpc>
                <a:spcPct val="100000"/>
              </a:lnSpc>
              <a:spcBef>
                <a:spcPct val="30000"/>
              </a:spcBef>
              <a:spcAft>
                <a:spcPct val="0"/>
              </a:spcAft>
              <a:buClrTx/>
              <a:buSzTx/>
              <a:buFontTx/>
              <a:buNone/>
              <a:tabLst/>
              <a:defRPr/>
            </a:pPr>
            <a:r>
              <a:rPr lang="de-DE" dirty="0"/>
              <a:t>I will start from the right. The outcome of the tracking is stored in a custom Object, Adoption_Counter__c which has 4 custom fields. Action, Feature, Count, User.</a:t>
            </a:r>
          </a:p>
          <a:p>
            <a:pPr marL="0" marR="0" lvl="0" indent="0" algn="l" defTabSz="914400" rtl="0" eaLnBrk="0" fontAlgn="base" latinLnBrk="0" hangingPunct="0">
              <a:lnSpc>
                <a:spcPct val="100000"/>
              </a:lnSpc>
              <a:spcBef>
                <a:spcPct val="30000"/>
              </a:spcBef>
              <a:spcAft>
                <a:spcPct val="0"/>
              </a:spcAft>
              <a:buClrTx/>
              <a:buSzTx/>
              <a:buFontTx/>
              <a:buNone/>
              <a:tabLst/>
              <a:defRPr/>
            </a:pPr>
            <a:r>
              <a:rPr lang="de-DE" dirty="0"/>
              <a:t>The records are created by a helper class „AdoptionCounter“. This class takes the inputs from different places and transforms it into records in the custom object. The AdoptionCounter Class has about 60 Lines of Code. Pretty lightweight for it´s power.</a:t>
            </a:r>
          </a:p>
          <a:p>
            <a:pPr marL="0" marR="0" lvl="0" indent="0" algn="l" defTabSz="914400" rtl="0" eaLnBrk="0" fontAlgn="base" latinLnBrk="0" hangingPunct="0">
              <a:lnSpc>
                <a:spcPct val="100000"/>
              </a:lnSpc>
              <a:spcBef>
                <a:spcPct val="30000"/>
              </a:spcBef>
              <a:spcAft>
                <a:spcPct val="0"/>
              </a:spcAft>
              <a:buClrTx/>
              <a:buSzTx/>
              <a:buFontTx/>
              <a:buNone/>
              <a:tabLst/>
              <a:defRPr/>
            </a:pPr>
            <a:r>
              <a:rPr lang="de-DE" dirty="0"/>
              <a:t>All the way to the left we have the places from where the helper class „AdoptionCounter“ is invoced. </a:t>
            </a:r>
          </a:p>
          <a:p>
            <a:pPr marL="0" marR="0" lvl="0" indent="0" algn="l" defTabSz="914400" rtl="0" eaLnBrk="0" fontAlgn="base" latinLnBrk="0" hangingPunct="0">
              <a:lnSpc>
                <a:spcPct val="100000"/>
              </a:lnSpc>
              <a:spcBef>
                <a:spcPct val="30000"/>
              </a:spcBef>
              <a:spcAft>
                <a:spcPct val="0"/>
              </a:spcAft>
              <a:buClrTx/>
              <a:buSzTx/>
              <a:buFontTx/>
              <a:buNone/>
              <a:tabLst/>
              <a:defRPr/>
            </a:pPr>
            <a:r>
              <a:rPr lang="de-DE" dirty="0"/>
              <a:t>Flows, Processbuilder, Lightning Components, Visualforce and APEX. </a:t>
            </a:r>
          </a:p>
          <a:p>
            <a:pPr marL="0" marR="0" lvl="0" indent="0" algn="l" defTabSz="914400" rtl="0" eaLnBrk="0" fontAlgn="base" latinLnBrk="0" hangingPunct="0">
              <a:lnSpc>
                <a:spcPct val="100000"/>
              </a:lnSpc>
              <a:spcBef>
                <a:spcPct val="30000"/>
              </a:spcBef>
              <a:spcAft>
                <a:spcPct val="0"/>
              </a:spcAft>
              <a:buClrTx/>
              <a:buSzTx/>
              <a:buFontTx/>
              <a:buNone/>
              <a:tabLst/>
              <a:defRPr/>
            </a:pPr>
            <a:r>
              <a:rPr lang="de-DE" dirty="0"/>
              <a:t>These 5 elements covered all of our use cases, please share your ideas at the end of the session.</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de-DE"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de-DE"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de-DE" dirty="0"/>
              <a:t>Now I will try to demo 3 use cases. Implement tracking for a Lightning Record Pages, a Processbuilder and a lightning component.</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de-DE"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de-DE" dirty="0"/>
              <a:t>-&gt; 8 Min</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de-DE" dirty="0"/>
          </a:p>
        </p:txBody>
      </p:sp>
      <p:sp>
        <p:nvSpPr>
          <p:cNvPr id="4" name="Slide Number Placeholder 3"/>
          <p:cNvSpPr>
            <a:spLocks noGrp="1"/>
          </p:cNvSpPr>
          <p:nvPr>
            <p:ph type="sldNum" sz="quarter" idx="10"/>
          </p:nvPr>
        </p:nvSpPr>
        <p:spPr/>
        <p:txBody>
          <a:bodyPr/>
          <a:lstStyle/>
          <a:p>
            <a:pPr>
              <a:defRPr/>
            </a:pPr>
            <a:fld id="{6FD761CB-687A-41D2-BD08-A7AE5F5FB6C4}" type="slidenum">
              <a:rPr lang="en-US" smtClean="0"/>
              <a:pPr>
                <a:defRPr/>
              </a:pPr>
              <a:t>8</a:t>
            </a:fld>
            <a:endParaRPr lang="en-US" dirty="0"/>
          </a:p>
        </p:txBody>
      </p:sp>
    </p:spTree>
    <p:extLst>
      <p:ext uri="{BB962C8B-B14F-4D97-AF65-F5344CB8AC3E}">
        <p14:creationId xmlns:p14="http://schemas.microsoft.com/office/powerpoint/2010/main" val="196046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I´ll start with my favorit thing to track. Usage of Tabs on Lightning Pages.</a:t>
            </a:r>
          </a:p>
          <a:p>
            <a:r>
              <a:rPr lang="de-DE" dirty="0"/>
              <a:t>Did you ever wonder who actually clicks on all the tabs you have on your pages. I do, and man am I surprised sometimes.</a:t>
            </a:r>
          </a:p>
          <a:p>
            <a:endParaRPr lang="de-DE" dirty="0"/>
          </a:p>
          <a:p>
            <a:r>
              <a:rPr lang="de-DE" dirty="0"/>
              <a:t>End: -&gt; 11 Min</a:t>
            </a:r>
          </a:p>
        </p:txBody>
      </p:sp>
      <p:sp>
        <p:nvSpPr>
          <p:cNvPr id="4" name="Slide Number Placeholder 3"/>
          <p:cNvSpPr>
            <a:spLocks noGrp="1"/>
          </p:cNvSpPr>
          <p:nvPr>
            <p:ph type="sldNum" sz="quarter" idx="10"/>
          </p:nvPr>
        </p:nvSpPr>
        <p:spPr/>
        <p:txBody>
          <a:bodyPr/>
          <a:lstStyle/>
          <a:p>
            <a:pPr>
              <a:defRPr/>
            </a:pPr>
            <a:fld id="{6FD761CB-687A-41D2-BD08-A7AE5F5FB6C4}" type="slidenum">
              <a:rPr lang="en-US" smtClean="0"/>
              <a:pPr>
                <a:defRPr/>
              </a:pPr>
              <a:t>9</a:t>
            </a:fld>
            <a:endParaRPr lang="en-US" dirty="0"/>
          </a:p>
        </p:txBody>
      </p:sp>
    </p:spTree>
    <p:extLst>
      <p:ext uri="{BB962C8B-B14F-4D97-AF65-F5344CB8AC3E}">
        <p14:creationId xmlns:p14="http://schemas.microsoft.com/office/powerpoint/2010/main" val="4060625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_A">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60362" y="3034601"/>
            <a:ext cx="10908173" cy="1210755"/>
          </a:xfrm>
        </p:spPr>
        <p:txBody>
          <a:bodyPr lIns="0" tIns="0" rIns="0" bIns="0" anchor="b">
            <a:noAutofit/>
          </a:bodyPr>
          <a:lstStyle>
            <a:lvl1pPr algn="l">
              <a:defRPr sz="5400" spc="0">
                <a:solidFill>
                  <a:srgbClr val="0070C0"/>
                </a:solidFill>
              </a:defRPr>
            </a:lvl1pPr>
          </a:lstStyle>
          <a:p>
            <a:r>
              <a:rPr lang="en-US" dirty="0"/>
              <a:t>Click to edit Master title style</a:t>
            </a:r>
          </a:p>
        </p:txBody>
      </p:sp>
      <p:cxnSp>
        <p:nvCxnSpPr>
          <p:cNvPr id="15" name="Straight Connector 14"/>
          <p:cNvCxnSpPr/>
          <p:nvPr userDrawn="1"/>
        </p:nvCxnSpPr>
        <p:spPr>
          <a:xfrm>
            <a:off x="353648" y="4392429"/>
            <a:ext cx="11583652" cy="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Content Placeholder 2"/>
          <p:cNvSpPr>
            <a:spLocks noGrp="1"/>
          </p:cNvSpPr>
          <p:nvPr>
            <p:ph idx="1" hasCustomPrompt="1"/>
          </p:nvPr>
        </p:nvSpPr>
        <p:spPr>
          <a:xfrm>
            <a:off x="338327" y="5528767"/>
            <a:ext cx="11515535" cy="1088601"/>
          </a:xfrm>
        </p:spPr>
        <p:txBody>
          <a:bodyPr vert="horz" lIns="9144" tIns="0" rIns="0" bIns="0" rtlCol="0">
            <a:noAutofit/>
          </a:bodyPr>
          <a:lstStyle>
            <a:lvl1pPr marL="0" indent="0">
              <a:lnSpc>
                <a:spcPct val="100000"/>
              </a:lnSpc>
              <a:spcBef>
                <a:spcPts val="0"/>
              </a:spcBef>
              <a:spcAft>
                <a:spcPts val="0"/>
              </a:spcAft>
              <a:buFont typeface="Arial" panose="020B0604020202020204" pitchFamily="34" charset="0"/>
              <a:buChar char="​"/>
              <a:defRPr lang="en-US" sz="1600" spc="0" dirty="0" smtClean="0">
                <a:solidFill>
                  <a:srgbClr val="0070C0"/>
                </a:solidFill>
              </a:defRPr>
            </a:lvl1pPr>
            <a:lvl2pPr marL="0" indent="0">
              <a:buFont typeface="Arial" panose="020B0604020202020204" pitchFamily="34" charset="0"/>
              <a:buChar char="​"/>
              <a:defRPr lang="en-US" dirty="0" smtClean="0">
                <a:solidFill>
                  <a:schemeClr val="accent2"/>
                </a:solidFill>
              </a:defRPr>
            </a:lvl2pPr>
            <a:lvl3pPr marL="0" indent="0">
              <a:buFont typeface="Arial" panose="020B0604020202020204" pitchFamily="34" charset="0"/>
              <a:buChar char="​"/>
              <a:defRPr lang="en-US" sz="2000" dirty="0" smtClean="0">
                <a:solidFill>
                  <a:schemeClr val="accent2"/>
                </a:solidFill>
              </a:defRPr>
            </a:lvl3pPr>
            <a:lvl4pPr marL="0" indent="0">
              <a:buFont typeface="Arial" panose="020B0604020202020204" pitchFamily="34" charset="0"/>
              <a:buChar char="​"/>
              <a:defRPr lang="en-US" sz="2000" dirty="0" smtClean="0">
                <a:solidFill>
                  <a:schemeClr val="accent2"/>
                </a:solidFill>
              </a:defRPr>
            </a:lvl4pPr>
            <a:lvl5pPr marL="0" indent="0">
              <a:buFont typeface="Arial" panose="020B0604020202020204" pitchFamily="34" charset="0"/>
              <a:buChar char="​"/>
              <a:defRPr lang="en-US" sz="2000" dirty="0">
                <a:solidFill>
                  <a:schemeClr val="accent2"/>
                </a:solidFill>
              </a:defRPr>
            </a:lvl5pPr>
          </a:lstStyle>
          <a:p>
            <a:pPr lvl="0"/>
            <a:r>
              <a:rPr lang="en-US" dirty="0"/>
              <a:t>Name of presenter</a:t>
            </a:r>
            <a:br>
              <a:rPr lang="en-US" dirty="0"/>
            </a:br>
            <a:r>
              <a:rPr lang="en-US" dirty="0"/>
              <a:t>TITLE</a:t>
            </a:r>
            <a:br>
              <a:rPr lang="en-US" dirty="0"/>
            </a:br>
            <a:r>
              <a:rPr lang="en-US" dirty="0" err="1"/>
              <a:t>presenter@email.com</a:t>
            </a:r>
            <a:br>
              <a:rPr lang="en-US" dirty="0"/>
            </a:br>
            <a:r>
              <a:rPr lang="en-US" dirty="0"/>
              <a:t>@twitter</a:t>
            </a:r>
          </a:p>
        </p:txBody>
      </p:sp>
      <p:sp>
        <p:nvSpPr>
          <p:cNvPr id="34" name="Content Placeholder 7"/>
          <p:cNvSpPr>
            <a:spLocks noGrp="1"/>
          </p:cNvSpPr>
          <p:nvPr>
            <p:ph sz="quarter" idx="10"/>
          </p:nvPr>
        </p:nvSpPr>
        <p:spPr>
          <a:xfrm>
            <a:off x="338327" y="4547601"/>
            <a:ext cx="7289872" cy="750471"/>
          </a:xfrm>
        </p:spPr>
        <p:txBody>
          <a:bodyPr/>
          <a:lstStyle>
            <a:lvl1pPr>
              <a:spcBef>
                <a:spcPts val="0"/>
              </a:spcBef>
              <a:spcAft>
                <a:spcPts val="0"/>
              </a:spcAft>
              <a:buNone/>
              <a:defRPr sz="2000" spc="0" baseline="0">
                <a:solidFill>
                  <a:schemeClr val="accent2"/>
                </a:solidFill>
              </a:defRPr>
            </a:lvl1pPr>
          </a:lstStyle>
          <a:p>
            <a:pPr lvl="0"/>
            <a:r>
              <a:rPr lang="en-US" dirty="0"/>
              <a:t>Click to edit Master text styles</a:t>
            </a:r>
          </a:p>
        </p:txBody>
      </p:sp>
      <p:sp>
        <p:nvSpPr>
          <p:cNvPr id="29" name="Rectangle 1">
            <a:extLst>
              <a:ext uri="{FF2B5EF4-FFF2-40B4-BE49-F238E27FC236}">
                <a16:creationId xmlns:a16="http://schemas.microsoft.com/office/drawing/2014/main" id="{A74D828F-18E8-8746-B4CF-9A2C63B124D4}"/>
              </a:ext>
            </a:extLst>
          </p:cNvPr>
          <p:cNvSpPr>
            <a:spLocks noChangeArrowheads="1"/>
          </p:cNvSpPr>
          <p:nvPr userDrawn="1"/>
        </p:nvSpPr>
        <p:spPr bwMode="auto">
          <a:xfrm>
            <a:off x="3790950" y="3063875"/>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fr-FR" altLang="fr-FR" sz="1800" b="0" i="0" u="none" strike="noStrike" cap="none" normalizeH="0" baseline="0">
                <a:ln>
                  <a:noFill/>
                </a:ln>
                <a:solidFill>
                  <a:schemeClr val="tx1"/>
                </a:solidFill>
                <a:effectLst/>
                <a:latin typeface="Arial" panose="020B0604020202020204" pitchFamily="34" charset="0"/>
              </a:rPr>
            </a:br>
            <a:endParaRPr kumimoji="0" lang="fr-FR" altLang="fr-F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64590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912" userDrawn="1">
          <p15:clr>
            <a:srgbClr val="FBAE40"/>
          </p15:clr>
        </p15:guide>
        <p15:guide id="2" pos="383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column photos">
    <p:spTree>
      <p:nvGrpSpPr>
        <p:cNvPr id="1" name=""/>
        <p:cNvGrpSpPr/>
        <p:nvPr/>
      </p:nvGrpSpPr>
      <p:grpSpPr>
        <a:xfrm>
          <a:off x="0" y="0"/>
          <a:ext cx="0" cy="0"/>
          <a:chOff x="0" y="0"/>
          <a:chExt cx="0" cy="0"/>
        </a:xfrm>
      </p:grpSpPr>
      <p:sp>
        <p:nvSpPr>
          <p:cNvPr id="62" name="Picture Placeholder 61"/>
          <p:cNvSpPr>
            <a:spLocks noGrp="1"/>
          </p:cNvSpPr>
          <p:nvPr>
            <p:ph type="pic" sz="quarter" idx="17"/>
          </p:nvPr>
        </p:nvSpPr>
        <p:spPr>
          <a:xfrm>
            <a:off x="336549" y="1597025"/>
            <a:ext cx="3752871" cy="3980821"/>
          </a:xfrm>
        </p:spPr>
        <p:txBody>
          <a:bodyPr/>
          <a:lstStyle/>
          <a:p>
            <a:endParaRPr lang="en-US" dirty="0"/>
          </a:p>
        </p:txBody>
      </p:sp>
      <p:sp>
        <p:nvSpPr>
          <p:cNvPr id="63" name="Picture Placeholder 61"/>
          <p:cNvSpPr>
            <a:spLocks noGrp="1"/>
          </p:cNvSpPr>
          <p:nvPr>
            <p:ph type="pic" sz="quarter" idx="18"/>
          </p:nvPr>
        </p:nvSpPr>
        <p:spPr>
          <a:xfrm>
            <a:off x="4229382" y="1597025"/>
            <a:ext cx="3725862" cy="3980821"/>
          </a:xfrm>
        </p:spPr>
        <p:txBody>
          <a:bodyPr/>
          <a:lstStyle/>
          <a:p>
            <a:endParaRPr lang="en-US"/>
          </a:p>
        </p:txBody>
      </p:sp>
      <p:sp>
        <p:nvSpPr>
          <p:cNvPr id="64" name="Picture Placeholder 61"/>
          <p:cNvSpPr>
            <a:spLocks noGrp="1"/>
          </p:cNvSpPr>
          <p:nvPr>
            <p:ph type="pic" sz="quarter" idx="19"/>
          </p:nvPr>
        </p:nvSpPr>
        <p:spPr>
          <a:xfrm>
            <a:off x="8101820" y="1597025"/>
            <a:ext cx="3746255" cy="3980821"/>
          </a:xfrm>
        </p:spPr>
        <p:txBody>
          <a:bodyPr/>
          <a:lstStyle/>
          <a:p>
            <a:endParaRPr lang="en-US" dirty="0"/>
          </a:p>
        </p:txBody>
      </p:sp>
      <p:cxnSp>
        <p:nvCxnSpPr>
          <p:cNvPr id="65" name="Straight Connector 64"/>
          <p:cNvCxnSpPr/>
          <p:nvPr userDrawn="1"/>
        </p:nvCxnSpPr>
        <p:spPr>
          <a:xfrm>
            <a:off x="333565" y="5702300"/>
            <a:ext cx="3749040" cy="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6" name="Text Placeholder 3"/>
          <p:cNvSpPr>
            <a:spLocks noGrp="1"/>
          </p:cNvSpPr>
          <p:nvPr>
            <p:ph type="body" sz="quarter" idx="28"/>
          </p:nvPr>
        </p:nvSpPr>
        <p:spPr>
          <a:xfrm>
            <a:off x="337217" y="5786195"/>
            <a:ext cx="3749040" cy="502850"/>
          </a:xfrm>
        </p:spPr>
        <p:txBody>
          <a:bodyPr/>
          <a:lstStyle>
            <a:lvl1pPr>
              <a:buNone/>
              <a:defRPr sz="1400" spc="0"/>
            </a:lvl1pPr>
          </a:lstStyle>
          <a:p>
            <a:pPr lvl="0"/>
            <a:r>
              <a:rPr lang="en-US" dirty="0"/>
              <a:t>Click to edit Master text styles</a:t>
            </a:r>
          </a:p>
        </p:txBody>
      </p:sp>
      <p:cxnSp>
        <p:nvCxnSpPr>
          <p:cNvPr id="67" name="Straight Connector 66"/>
          <p:cNvCxnSpPr/>
          <p:nvPr userDrawn="1"/>
        </p:nvCxnSpPr>
        <p:spPr>
          <a:xfrm>
            <a:off x="4229382" y="5702300"/>
            <a:ext cx="3732576" cy="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8" name="Text Placeholder 3"/>
          <p:cNvSpPr>
            <a:spLocks noGrp="1"/>
          </p:cNvSpPr>
          <p:nvPr>
            <p:ph type="body" sz="quarter" idx="29"/>
          </p:nvPr>
        </p:nvSpPr>
        <p:spPr>
          <a:xfrm>
            <a:off x="4218268" y="5786195"/>
            <a:ext cx="3749040" cy="502850"/>
          </a:xfrm>
        </p:spPr>
        <p:txBody>
          <a:bodyPr/>
          <a:lstStyle>
            <a:lvl1pPr>
              <a:buNone/>
              <a:defRPr sz="1400" spc="0"/>
            </a:lvl1pPr>
          </a:lstStyle>
          <a:p>
            <a:pPr lvl="0"/>
            <a:r>
              <a:rPr lang="en-US" dirty="0"/>
              <a:t>Click to edit Master text styles</a:t>
            </a:r>
          </a:p>
        </p:txBody>
      </p:sp>
      <p:cxnSp>
        <p:nvCxnSpPr>
          <p:cNvPr id="69" name="Straight Connector 68"/>
          <p:cNvCxnSpPr/>
          <p:nvPr userDrawn="1"/>
        </p:nvCxnSpPr>
        <p:spPr>
          <a:xfrm>
            <a:off x="8101820" y="5702300"/>
            <a:ext cx="3749040" cy="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Text Placeholder 3"/>
          <p:cNvSpPr>
            <a:spLocks noGrp="1"/>
          </p:cNvSpPr>
          <p:nvPr>
            <p:ph type="body" sz="quarter" idx="30"/>
          </p:nvPr>
        </p:nvSpPr>
        <p:spPr>
          <a:xfrm>
            <a:off x="8112687" y="5786195"/>
            <a:ext cx="3749040" cy="502850"/>
          </a:xfrm>
        </p:spPr>
        <p:txBody>
          <a:bodyPr/>
          <a:lstStyle>
            <a:lvl1pPr>
              <a:buNone/>
              <a:defRPr sz="1400" spc="0"/>
            </a:lvl1pPr>
          </a:lstStyle>
          <a:p>
            <a:pPr lvl="0"/>
            <a:r>
              <a:rPr lang="en-US" dirty="0"/>
              <a:t>Click to edit Master text styles</a:t>
            </a:r>
          </a:p>
        </p:txBody>
      </p:sp>
      <p:sp>
        <p:nvSpPr>
          <p:cNvPr id="27" name="Text Placeholder 3"/>
          <p:cNvSpPr>
            <a:spLocks noGrp="1"/>
          </p:cNvSpPr>
          <p:nvPr>
            <p:ph type="body" sz="quarter" idx="16"/>
          </p:nvPr>
        </p:nvSpPr>
        <p:spPr>
          <a:xfrm>
            <a:off x="338328" y="1021080"/>
            <a:ext cx="11484864" cy="338554"/>
          </a:xfrm>
        </p:spPr>
        <p:txBody>
          <a:bodyPr vert="horz" lIns="9144" tIns="0" rIns="0" bIns="0" rtlCol="0">
            <a:spAutoFit/>
          </a:bodyPr>
          <a:lstStyle>
            <a:lvl1pPr>
              <a:defRPr lang="en-US" sz="2400" spc="0" dirty="0" smtClean="0">
                <a:solidFill>
                  <a:schemeClr val="accent2"/>
                </a:solidFill>
              </a:defRPr>
            </a:lvl1pPr>
          </a:lstStyle>
          <a:p>
            <a:pPr lvl="0">
              <a:buNone/>
            </a:pPr>
            <a:r>
              <a:rPr lang="en-US" dirty="0"/>
              <a:t>Click to edit Master text styles</a:t>
            </a:r>
          </a:p>
        </p:txBody>
      </p:sp>
      <p:sp>
        <p:nvSpPr>
          <p:cNvPr id="3" name="Title 2"/>
          <p:cNvSpPr>
            <a:spLocks noGrp="1"/>
          </p:cNvSpPr>
          <p:nvPr>
            <p:ph type="title"/>
          </p:nvPr>
        </p:nvSpPr>
        <p:spPr/>
        <p:txBody>
          <a:bodyPr/>
          <a:lstStyle>
            <a:lvl1pPr>
              <a:defRPr spc="0"/>
            </a:lvl1pPr>
          </a:lstStyle>
          <a:p>
            <a:r>
              <a:rPr lang="en-US"/>
              <a:t>Click to edit Master title style</a:t>
            </a:r>
          </a:p>
        </p:txBody>
      </p:sp>
      <p:sp>
        <p:nvSpPr>
          <p:cNvPr id="4" name="Footer Placeholder 3"/>
          <p:cNvSpPr>
            <a:spLocks noGrp="1"/>
          </p:cNvSpPr>
          <p:nvPr>
            <p:ph type="ftr" sz="quarter" idx="31"/>
          </p:nvPr>
        </p:nvSpPr>
        <p:spPr/>
        <p:txBody>
          <a:bodyPr/>
          <a:lstStyle/>
          <a:p>
            <a:endParaRPr lang="en-US"/>
          </a:p>
        </p:txBody>
      </p:sp>
    </p:spTree>
    <p:extLst>
      <p:ext uri="{BB962C8B-B14F-4D97-AF65-F5344CB8AC3E}">
        <p14:creationId xmlns:p14="http://schemas.microsoft.com/office/powerpoint/2010/main" val="1544941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column photos">
    <p:spTree>
      <p:nvGrpSpPr>
        <p:cNvPr id="1" name=""/>
        <p:cNvGrpSpPr/>
        <p:nvPr/>
      </p:nvGrpSpPr>
      <p:grpSpPr>
        <a:xfrm>
          <a:off x="0" y="0"/>
          <a:ext cx="0" cy="0"/>
          <a:chOff x="0" y="0"/>
          <a:chExt cx="0" cy="0"/>
        </a:xfrm>
      </p:grpSpPr>
      <p:sp>
        <p:nvSpPr>
          <p:cNvPr id="16" name="Rectangle 15"/>
          <p:cNvSpPr/>
          <p:nvPr userDrawn="1"/>
        </p:nvSpPr>
        <p:spPr>
          <a:xfrm>
            <a:off x="6207877" y="381000"/>
            <a:ext cx="2923757" cy="355600"/>
          </a:xfrm>
          <a:prstGeom prst="rect">
            <a:avLst/>
          </a:prstGeom>
          <a:no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err="1">
              <a:latin typeface="Arial" charset="0"/>
              <a:cs typeface="VAG Rounded Std Light"/>
            </a:endParaRPr>
          </a:p>
        </p:txBody>
      </p:sp>
      <p:sp>
        <p:nvSpPr>
          <p:cNvPr id="3" name="Title 2"/>
          <p:cNvSpPr>
            <a:spLocks noGrp="1"/>
          </p:cNvSpPr>
          <p:nvPr>
            <p:ph type="title"/>
          </p:nvPr>
        </p:nvSpPr>
        <p:spPr/>
        <p:txBody>
          <a:bodyPr/>
          <a:lstStyle/>
          <a:p>
            <a:r>
              <a:rPr lang="en-US"/>
              <a:t>Click to edit Master title style</a:t>
            </a:r>
          </a:p>
        </p:txBody>
      </p:sp>
      <p:sp>
        <p:nvSpPr>
          <p:cNvPr id="22" name="Picture Placeholder 4"/>
          <p:cNvSpPr>
            <a:spLocks noGrp="1"/>
          </p:cNvSpPr>
          <p:nvPr>
            <p:ph type="pic" sz="quarter" idx="24"/>
          </p:nvPr>
        </p:nvSpPr>
        <p:spPr>
          <a:xfrm>
            <a:off x="332623" y="1703211"/>
            <a:ext cx="2727179" cy="3908085"/>
          </a:xfrm>
        </p:spPr>
        <p:txBody>
          <a:bodyPr anchor="ctr"/>
          <a:lstStyle>
            <a:lvl1pPr marL="0" indent="0" algn="ctr">
              <a:buNone/>
              <a:defRPr sz="1800">
                <a:solidFill>
                  <a:schemeClr val="accent2"/>
                </a:solidFill>
              </a:defRPr>
            </a:lvl1pPr>
          </a:lstStyle>
          <a:p>
            <a:r>
              <a:rPr lang="en-US" dirty="0"/>
              <a:t>Click icon to add picture</a:t>
            </a:r>
          </a:p>
        </p:txBody>
      </p:sp>
      <p:sp>
        <p:nvSpPr>
          <p:cNvPr id="23" name="Picture Placeholder 4"/>
          <p:cNvSpPr>
            <a:spLocks noGrp="1"/>
          </p:cNvSpPr>
          <p:nvPr>
            <p:ph type="pic" sz="quarter" idx="25"/>
          </p:nvPr>
        </p:nvSpPr>
        <p:spPr>
          <a:xfrm>
            <a:off x="3257205" y="1703211"/>
            <a:ext cx="2727179" cy="3908085"/>
          </a:xfrm>
        </p:spPr>
        <p:txBody>
          <a:bodyPr anchor="ctr"/>
          <a:lstStyle>
            <a:lvl1pPr marL="0" indent="0" algn="ctr">
              <a:buNone/>
              <a:defRPr sz="1800">
                <a:solidFill>
                  <a:schemeClr val="accent2"/>
                </a:solidFill>
              </a:defRPr>
            </a:lvl1pPr>
          </a:lstStyle>
          <a:p>
            <a:r>
              <a:rPr lang="en-US"/>
              <a:t>Click icon to add picture</a:t>
            </a:r>
          </a:p>
        </p:txBody>
      </p:sp>
      <p:sp>
        <p:nvSpPr>
          <p:cNvPr id="24" name="Picture Placeholder 4"/>
          <p:cNvSpPr>
            <a:spLocks noGrp="1"/>
          </p:cNvSpPr>
          <p:nvPr>
            <p:ph type="pic" sz="quarter" idx="26"/>
          </p:nvPr>
        </p:nvSpPr>
        <p:spPr>
          <a:xfrm>
            <a:off x="6181787" y="1703211"/>
            <a:ext cx="2727179" cy="3908085"/>
          </a:xfrm>
        </p:spPr>
        <p:txBody>
          <a:bodyPr anchor="ctr"/>
          <a:lstStyle>
            <a:lvl1pPr marL="0" indent="0" algn="ctr">
              <a:buNone/>
              <a:defRPr sz="1800">
                <a:solidFill>
                  <a:schemeClr val="accent2"/>
                </a:solidFill>
              </a:defRPr>
            </a:lvl1pPr>
          </a:lstStyle>
          <a:p>
            <a:r>
              <a:rPr lang="en-US"/>
              <a:t>Click icon to add picture</a:t>
            </a:r>
          </a:p>
        </p:txBody>
      </p:sp>
      <p:sp>
        <p:nvSpPr>
          <p:cNvPr id="37" name="Picture Placeholder 4"/>
          <p:cNvSpPr>
            <a:spLocks noGrp="1"/>
          </p:cNvSpPr>
          <p:nvPr>
            <p:ph type="pic" sz="quarter" idx="27"/>
          </p:nvPr>
        </p:nvSpPr>
        <p:spPr>
          <a:xfrm>
            <a:off x="9106369" y="1703211"/>
            <a:ext cx="2727179" cy="3908085"/>
          </a:xfrm>
        </p:spPr>
        <p:txBody>
          <a:bodyPr anchor="ctr"/>
          <a:lstStyle>
            <a:lvl1pPr marL="0" indent="0" algn="ctr">
              <a:buNone/>
              <a:defRPr sz="1800">
                <a:solidFill>
                  <a:schemeClr val="accent2"/>
                </a:solidFill>
              </a:defRPr>
            </a:lvl1pPr>
          </a:lstStyle>
          <a:p>
            <a:r>
              <a:rPr lang="en-US" dirty="0"/>
              <a:t>Click icon to add picture</a:t>
            </a:r>
          </a:p>
        </p:txBody>
      </p:sp>
      <p:cxnSp>
        <p:nvCxnSpPr>
          <p:cNvPr id="5" name="Straight Connector 4"/>
          <p:cNvCxnSpPr/>
          <p:nvPr userDrawn="1"/>
        </p:nvCxnSpPr>
        <p:spPr>
          <a:xfrm>
            <a:off x="338328" y="5702300"/>
            <a:ext cx="2715768" cy="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264407" y="5702300"/>
            <a:ext cx="2715768" cy="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6187492" y="5702300"/>
            <a:ext cx="2715768" cy="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9113258" y="5702300"/>
            <a:ext cx="2715768" cy="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28"/>
          </p:nvPr>
        </p:nvSpPr>
        <p:spPr>
          <a:xfrm>
            <a:off x="333375" y="5786195"/>
            <a:ext cx="2720975" cy="502850"/>
          </a:xfrm>
        </p:spPr>
        <p:txBody>
          <a:bodyPr/>
          <a:lstStyle>
            <a:lvl1pPr>
              <a:buNone/>
              <a:defRPr sz="1400"/>
            </a:lvl1pPr>
          </a:lstStyle>
          <a:p>
            <a:pPr lvl="0"/>
            <a:r>
              <a:rPr lang="en-US" dirty="0"/>
              <a:t>Click to edit Master text styles</a:t>
            </a:r>
          </a:p>
        </p:txBody>
      </p:sp>
      <p:sp>
        <p:nvSpPr>
          <p:cNvPr id="77" name="Text Placeholder 3"/>
          <p:cNvSpPr>
            <a:spLocks noGrp="1"/>
          </p:cNvSpPr>
          <p:nvPr>
            <p:ph type="body" sz="quarter" idx="29"/>
          </p:nvPr>
        </p:nvSpPr>
        <p:spPr>
          <a:xfrm>
            <a:off x="3264408" y="5786195"/>
            <a:ext cx="2720975" cy="502850"/>
          </a:xfrm>
        </p:spPr>
        <p:txBody>
          <a:bodyPr/>
          <a:lstStyle>
            <a:lvl1pPr>
              <a:buNone/>
              <a:defRPr sz="1400"/>
            </a:lvl1pPr>
          </a:lstStyle>
          <a:p>
            <a:pPr lvl="0"/>
            <a:r>
              <a:rPr lang="en-US" dirty="0"/>
              <a:t>Click to edit Master text styles</a:t>
            </a:r>
          </a:p>
        </p:txBody>
      </p:sp>
      <p:sp>
        <p:nvSpPr>
          <p:cNvPr id="78" name="Text Placeholder 3"/>
          <p:cNvSpPr>
            <a:spLocks noGrp="1"/>
          </p:cNvSpPr>
          <p:nvPr>
            <p:ph type="body" sz="quarter" idx="30"/>
          </p:nvPr>
        </p:nvSpPr>
        <p:spPr>
          <a:xfrm>
            <a:off x="6190488" y="5786195"/>
            <a:ext cx="2720975" cy="502850"/>
          </a:xfrm>
        </p:spPr>
        <p:txBody>
          <a:bodyPr/>
          <a:lstStyle>
            <a:lvl1pPr>
              <a:buNone/>
              <a:defRPr sz="1400"/>
            </a:lvl1pPr>
          </a:lstStyle>
          <a:p>
            <a:pPr lvl="0"/>
            <a:r>
              <a:rPr lang="en-US" dirty="0"/>
              <a:t>Click to edit Master text styles</a:t>
            </a:r>
          </a:p>
        </p:txBody>
      </p:sp>
      <p:sp>
        <p:nvSpPr>
          <p:cNvPr id="79" name="Text Placeholder 3"/>
          <p:cNvSpPr>
            <a:spLocks noGrp="1"/>
          </p:cNvSpPr>
          <p:nvPr>
            <p:ph type="body" sz="quarter" idx="31"/>
          </p:nvPr>
        </p:nvSpPr>
        <p:spPr>
          <a:xfrm>
            <a:off x="9113258" y="5786195"/>
            <a:ext cx="2720975" cy="502850"/>
          </a:xfrm>
        </p:spPr>
        <p:txBody>
          <a:bodyPr/>
          <a:lstStyle>
            <a:lvl1pPr>
              <a:buNone/>
              <a:defRPr sz="1400"/>
            </a:lvl1pPr>
          </a:lstStyle>
          <a:p>
            <a:pPr lvl="0"/>
            <a:r>
              <a:rPr lang="en-US" dirty="0"/>
              <a:t>Click to edit Master text styles</a:t>
            </a:r>
          </a:p>
        </p:txBody>
      </p:sp>
      <p:sp>
        <p:nvSpPr>
          <p:cNvPr id="39" name="Text Placeholder 3"/>
          <p:cNvSpPr>
            <a:spLocks noGrp="1"/>
          </p:cNvSpPr>
          <p:nvPr>
            <p:ph type="body" sz="quarter" idx="16"/>
          </p:nvPr>
        </p:nvSpPr>
        <p:spPr>
          <a:xfrm>
            <a:off x="338328" y="1021080"/>
            <a:ext cx="11484864" cy="338554"/>
          </a:xfrm>
        </p:spPr>
        <p:txBody>
          <a:bodyPr vert="horz" lIns="9144" tIns="0" rIns="0" bIns="0" rtlCol="0">
            <a:spAutoFit/>
          </a:bodyPr>
          <a:lstStyle>
            <a:lvl1pPr>
              <a:defRPr lang="en-US" sz="2400" spc="0" dirty="0" smtClean="0">
                <a:solidFill>
                  <a:schemeClr val="accent2"/>
                </a:solidFill>
              </a:defRPr>
            </a:lvl1pPr>
          </a:lstStyle>
          <a:p>
            <a:pPr lvl="0">
              <a:buNone/>
            </a:pPr>
            <a:r>
              <a:rPr lang="en-US" dirty="0"/>
              <a:t>Click to edit Master text styles</a:t>
            </a:r>
          </a:p>
        </p:txBody>
      </p:sp>
      <p:sp>
        <p:nvSpPr>
          <p:cNvPr id="2" name="Footer Placeholder 1"/>
          <p:cNvSpPr>
            <a:spLocks noGrp="1"/>
          </p:cNvSpPr>
          <p:nvPr>
            <p:ph type="ftr" sz="quarter" idx="32"/>
          </p:nvPr>
        </p:nvSpPr>
        <p:spPr/>
        <p:txBody>
          <a:bodyPr/>
          <a:lstStyle/>
          <a:p>
            <a:endParaRPr lang="en-US"/>
          </a:p>
        </p:txBody>
      </p:sp>
    </p:spTree>
    <p:extLst>
      <p:ext uri="{BB962C8B-B14F-4D97-AF65-F5344CB8AC3E}">
        <p14:creationId xmlns:p14="http://schemas.microsoft.com/office/powerpoint/2010/main" val="1311945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column multi">
    <p:spTree>
      <p:nvGrpSpPr>
        <p:cNvPr id="1" name=""/>
        <p:cNvGrpSpPr/>
        <p:nvPr/>
      </p:nvGrpSpPr>
      <p:grpSpPr>
        <a:xfrm>
          <a:off x="0" y="0"/>
          <a:ext cx="0" cy="0"/>
          <a:chOff x="0" y="0"/>
          <a:chExt cx="0" cy="0"/>
        </a:xfrm>
      </p:grpSpPr>
      <p:sp>
        <p:nvSpPr>
          <p:cNvPr id="16" name="Rectangle 15"/>
          <p:cNvSpPr/>
          <p:nvPr userDrawn="1"/>
        </p:nvSpPr>
        <p:spPr>
          <a:xfrm>
            <a:off x="6207877" y="381000"/>
            <a:ext cx="2923757" cy="355600"/>
          </a:xfrm>
          <a:prstGeom prst="rect">
            <a:avLst/>
          </a:prstGeom>
          <a:no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err="1">
              <a:latin typeface="Arial" charset="0"/>
              <a:cs typeface="VAG Rounded Std Light"/>
            </a:endParaRPr>
          </a:p>
        </p:txBody>
      </p:sp>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38328" y="3526970"/>
            <a:ext cx="2715768" cy="2700093"/>
          </a:xfrm>
        </p:spPr>
        <p:txBody>
          <a:bodyPr/>
          <a:lstStyle>
            <a:lvl1pPr>
              <a:defRPr sz="1800"/>
            </a:lvl1pPr>
            <a:lvl2pPr>
              <a:defRPr sz="1600"/>
            </a:lvl2pPr>
            <a:lvl3pPr>
              <a:defRPr sz="1400"/>
            </a:lvl3pPr>
            <a:lvl4pPr>
              <a:defRPr sz="1400"/>
            </a:lvl4pPr>
            <a:lvl5pPr>
              <a:defRPr sz="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9" name="Content Placeholder 8"/>
          <p:cNvSpPr>
            <a:spLocks noGrp="1"/>
          </p:cNvSpPr>
          <p:nvPr>
            <p:ph sz="quarter" idx="11"/>
          </p:nvPr>
        </p:nvSpPr>
        <p:spPr>
          <a:xfrm>
            <a:off x="3272035" y="3526970"/>
            <a:ext cx="2715768" cy="2700093"/>
          </a:xfrm>
        </p:spPr>
        <p:txBody>
          <a:bodyPr/>
          <a:lstStyle>
            <a:lvl1pPr>
              <a:defRPr sz="1800"/>
            </a:lvl1pPr>
            <a:lvl2pPr>
              <a:defRPr sz="1600"/>
            </a:lvl2pPr>
            <a:lvl3pPr>
              <a:defRPr sz="1400"/>
            </a:lvl3pPr>
            <a:lvl4pPr>
              <a:defRPr sz="1400"/>
            </a:lvl4pPr>
            <a:lvl5pPr>
              <a:defRPr sz="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Content Placeholder 10"/>
          <p:cNvSpPr>
            <a:spLocks noGrp="1"/>
          </p:cNvSpPr>
          <p:nvPr>
            <p:ph sz="quarter" idx="12"/>
          </p:nvPr>
        </p:nvSpPr>
        <p:spPr>
          <a:xfrm>
            <a:off x="6205742" y="3526970"/>
            <a:ext cx="2715768" cy="2700093"/>
          </a:xfrm>
        </p:spPr>
        <p:txBody>
          <a:bodyPr/>
          <a:lstStyle>
            <a:lvl1pPr>
              <a:defRPr sz="1800"/>
            </a:lvl1pPr>
            <a:lvl2pPr>
              <a:defRPr sz="1600"/>
            </a:lvl2pPr>
            <a:lvl3pPr>
              <a:defRPr sz="1400"/>
            </a:lvl3pPr>
            <a:lvl4pPr>
              <a:defRPr sz="1400"/>
            </a:lvl4pPr>
            <a:lvl5pPr>
              <a:defRPr sz="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3" name="Content Placeholder 12"/>
          <p:cNvSpPr>
            <a:spLocks noGrp="1"/>
          </p:cNvSpPr>
          <p:nvPr>
            <p:ph sz="quarter" idx="13"/>
          </p:nvPr>
        </p:nvSpPr>
        <p:spPr>
          <a:xfrm>
            <a:off x="9139449" y="3526970"/>
            <a:ext cx="2715768" cy="2700093"/>
          </a:xfrm>
        </p:spPr>
        <p:txBody>
          <a:bodyPr/>
          <a:lstStyle>
            <a:lvl1pPr>
              <a:defRPr sz="1800"/>
            </a:lvl1pPr>
            <a:lvl2pPr>
              <a:defRPr sz="1600"/>
            </a:lvl2pPr>
            <a:lvl3pPr>
              <a:defRPr sz="1400"/>
            </a:lvl3pPr>
            <a:lvl4pPr>
              <a:defRPr sz="1400"/>
            </a:lvl4pPr>
            <a:lvl5pPr>
              <a:defRPr sz="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2" name="Picture Placeholder 4"/>
          <p:cNvSpPr>
            <a:spLocks noGrp="1"/>
          </p:cNvSpPr>
          <p:nvPr>
            <p:ph type="pic" sz="quarter" idx="24"/>
          </p:nvPr>
        </p:nvSpPr>
        <p:spPr>
          <a:xfrm>
            <a:off x="344424" y="1703212"/>
            <a:ext cx="2703576" cy="1695238"/>
          </a:xfrm>
        </p:spPr>
        <p:txBody>
          <a:bodyPr anchor="ctr"/>
          <a:lstStyle>
            <a:lvl1pPr marL="0" indent="0" algn="ctr">
              <a:buNone/>
              <a:defRPr sz="1800">
                <a:solidFill>
                  <a:schemeClr val="accent2"/>
                </a:solidFill>
              </a:defRPr>
            </a:lvl1pPr>
          </a:lstStyle>
          <a:p>
            <a:r>
              <a:rPr lang="en-US" dirty="0"/>
              <a:t>Click icon to add picture</a:t>
            </a:r>
          </a:p>
        </p:txBody>
      </p:sp>
      <p:sp>
        <p:nvSpPr>
          <p:cNvPr id="23" name="Picture Placeholder 4"/>
          <p:cNvSpPr>
            <a:spLocks noGrp="1"/>
          </p:cNvSpPr>
          <p:nvPr>
            <p:ph type="pic" sz="quarter" idx="25"/>
          </p:nvPr>
        </p:nvSpPr>
        <p:spPr>
          <a:xfrm>
            <a:off x="3266831" y="1703212"/>
            <a:ext cx="2723180" cy="1695238"/>
          </a:xfrm>
        </p:spPr>
        <p:txBody>
          <a:bodyPr anchor="ctr"/>
          <a:lstStyle>
            <a:lvl1pPr marL="0" indent="0" algn="ctr">
              <a:buNone/>
              <a:defRPr sz="1800">
                <a:solidFill>
                  <a:schemeClr val="accent2"/>
                </a:solidFill>
              </a:defRPr>
            </a:lvl1pPr>
          </a:lstStyle>
          <a:p>
            <a:r>
              <a:rPr lang="en-US" dirty="0"/>
              <a:t>Click icon to add picture</a:t>
            </a:r>
          </a:p>
        </p:txBody>
      </p:sp>
      <p:sp>
        <p:nvSpPr>
          <p:cNvPr id="24" name="Picture Placeholder 4"/>
          <p:cNvSpPr>
            <a:spLocks noGrp="1"/>
          </p:cNvSpPr>
          <p:nvPr>
            <p:ph type="pic" sz="quarter" idx="26"/>
          </p:nvPr>
        </p:nvSpPr>
        <p:spPr>
          <a:xfrm>
            <a:off x="6205415" y="1703212"/>
            <a:ext cx="2705660" cy="1695238"/>
          </a:xfrm>
        </p:spPr>
        <p:txBody>
          <a:bodyPr anchor="ctr"/>
          <a:lstStyle>
            <a:lvl1pPr marL="0" indent="0" algn="ctr">
              <a:buNone/>
              <a:defRPr sz="1800">
                <a:solidFill>
                  <a:schemeClr val="accent2"/>
                </a:solidFill>
              </a:defRPr>
            </a:lvl1pPr>
          </a:lstStyle>
          <a:p>
            <a:r>
              <a:rPr lang="en-US"/>
              <a:t>Click icon to add picture</a:t>
            </a:r>
          </a:p>
        </p:txBody>
      </p:sp>
      <p:sp>
        <p:nvSpPr>
          <p:cNvPr id="37" name="Picture Placeholder 4"/>
          <p:cNvSpPr>
            <a:spLocks noGrp="1"/>
          </p:cNvSpPr>
          <p:nvPr>
            <p:ph type="pic" sz="quarter" idx="27"/>
          </p:nvPr>
        </p:nvSpPr>
        <p:spPr>
          <a:xfrm>
            <a:off x="9126479" y="1703212"/>
            <a:ext cx="2724209" cy="1695238"/>
          </a:xfrm>
        </p:spPr>
        <p:txBody>
          <a:bodyPr anchor="ctr"/>
          <a:lstStyle>
            <a:lvl1pPr marL="0" indent="0" algn="ctr">
              <a:buNone/>
              <a:defRPr sz="1800">
                <a:solidFill>
                  <a:schemeClr val="accent2"/>
                </a:solidFill>
              </a:defRPr>
            </a:lvl1pPr>
          </a:lstStyle>
          <a:p>
            <a:r>
              <a:rPr lang="en-US" dirty="0"/>
              <a:t>Click icon to add picture</a:t>
            </a:r>
          </a:p>
        </p:txBody>
      </p:sp>
      <p:cxnSp>
        <p:nvCxnSpPr>
          <p:cNvPr id="5" name="Straight Connector 4"/>
          <p:cNvCxnSpPr/>
          <p:nvPr userDrawn="1"/>
        </p:nvCxnSpPr>
        <p:spPr>
          <a:xfrm>
            <a:off x="338328" y="3459480"/>
            <a:ext cx="2715768" cy="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264407" y="3459480"/>
            <a:ext cx="2715768" cy="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6195307" y="3459480"/>
            <a:ext cx="2715768" cy="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9136140" y="3459480"/>
            <a:ext cx="2715768" cy="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Text Placeholder 3"/>
          <p:cNvSpPr>
            <a:spLocks noGrp="1"/>
          </p:cNvSpPr>
          <p:nvPr>
            <p:ph type="body" sz="quarter" idx="16"/>
          </p:nvPr>
        </p:nvSpPr>
        <p:spPr>
          <a:xfrm>
            <a:off x="338328" y="1021080"/>
            <a:ext cx="11484864" cy="338554"/>
          </a:xfrm>
        </p:spPr>
        <p:txBody>
          <a:bodyPr vert="horz" lIns="9144" tIns="0" rIns="0" bIns="0" rtlCol="0">
            <a:spAutoFit/>
          </a:bodyPr>
          <a:lstStyle>
            <a:lvl1pPr>
              <a:defRPr lang="en-US" sz="2400" spc="0" dirty="0" smtClean="0">
                <a:solidFill>
                  <a:schemeClr val="accent2"/>
                </a:solidFill>
              </a:defRPr>
            </a:lvl1pPr>
          </a:lstStyle>
          <a:p>
            <a:pPr lvl="0">
              <a:buNone/>
            </a:pPr>
            <a:r>
              <a:rPr lang="en-US" dirty="0"/>
              <a:t>Click to edit Master text styles</a:t>
            </a:r>
          </a:p>
        </p:txBody>
      </p:sp>
      <p:sp>
        <p:nvSpPr>
          <p:cNvPr id="2" name="Footer Placeholder 1"/>
          <p:cNvSpPr>
            <a:spLocks noGrp="1"/>
          </p:cNvSpPr>
          <p:nvPr>
            <p:ph type="ftr" sz="quarter" idx="28"/>
          </p:nvPr>
        </p:nvSpPr>
        <p:spPr/>
        <p:txBody>
          <a:bodyPr/>
          <a:lstStyle/>
          <a:p>
            <a:endParaRPr lang="en-US"/>
          </a:p>
        </p:txBody>
      </p:sp>
    </p:spTree>
    <p:extLst>
      <p:ext uri="{BB962C8B-B14F-4D97-AF65-F5344CB8AC3E}">
        <p14:creationId xmlns:p14="http://schemas.microsoft.com/office/powerpoint/2010/main" val="1378711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plit_4-column">
    <p:bg>
      <p:bgPr>
        <a:solidFill>
          <a:srgbClr val="16537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29" hasCustomPrompt="1"/>
          </p:nvPr>
        </p:nvSpPr>
        <p:spPr>
          <a:xfrm>
            <a:off x="338328" y="1695450"/>
            <a:ext cx="2714625" cy="266700"/>
          </a:xfrm>
          <a:blipFill>
            <a:blip r:embed="rId2"/>
            <a:srcRect/>
            <a:stretch>
              <a:fillRect l="-4393" t="-7550" r="-4146" b="-988"/>
            </a:stretch>
          </a:blipFill>
        </p:spPr>
        <p:txBody>
          <a:bodyPr/>
          <a:lstStyle>
            <a:lvl1pPr>
              <a:defRPr/>
            </a:lvl1pPr>
          </a:lstStyle>
          <a:p>
            <a:pPr lvl="0"/>
            <a:r>
              <a:rPr lang="en-US" dirty="0"/>
              <a:t>  </a:t>
            </a:r>
          </a:p>
        </p:txBody>
      </p:sp>
      <p:sp>
        <p:nvSpPr>
          <p:cNvPr id="174" name="Text Placeholder 6"/>
          <p:cNvSpPr>
            <a:spLocks noGrp="1"/>
          </p:cNvSpPr>
          <p:nvPr>
            <p:ph type="body" sz="quarter" idx="30" hasCustomPrompt="1"/>
          </p:nvPr>
        </p:nvSpPr>
        <p:spPr>
          <a:xfrm>
            <a:off x="9142413" y="1695450"/>
            <a:ext cx="2714625" cy="266700"/>
          </a:xfrm>
          <a:blipFill>
            <a:blip r:embed="rId2"/>
            <a:srcRect/>
            <a:stretch>
              <a:fillRect l="-4393" t="-7550" r="-4146" b="-988"/>
            </a:stretch>
          </a:blipFill>
        </p:spPr>
        <p:txBody>
          <a:bodyPr/>
          <a:lstStyle>
            <a:lvl1pPr>
              <a:defRPr/>
            </a:lvl1pPr>
          </a:lstStyle>
          <a:p>
            <a:pPr lvl="0"/>
            <a:r>
              <a:rPr lang="en-US" dirty="0"/>
              <a:t> </a:t>
            </a:r>
          </a:p>
        </p:txBody>
      </p:sp>
      <p:sp>
        <p:nvSpPr>
          <p:cNvPr id="175" name="Text Placeholder 6"/>
          <p:cNvSpPr>
            <a:spLocks noGrp="1"/>
          </p:cNvSpPr>
          <p:nvPr>
            <p:ph type="body" sz="quarter" idx="31" hasCustomPrompt="1"/>
          </p:nvPr>
        </p:nvSpPr>
        <p:spPr>
          <a:xfrm>
            <a:off x="6207718" y="1695450"/>
            <a:ext cx="2714625" cy="266700"/>
          </a:xfrm>
          <a:blipFill>
            <a:blip r:embed="rId2"/>
            <a:srcRect/>
            <a:stretch>
              <a:fillRect l="-4393" t="-7550" r="-4146" b="-988"/>
            </a:stretch>
          </a:blipFill>
        </p:spPr>
        <p:txBody>
          <a:bodyPr/>
          <a:lstStyle>
            <a:lvl1pPr>
              <a:defRPr/>
            </a:lvl1pPr>
          </a:lstStyle>
          <a:p>
            <a:pPr lvl="0"/>
            <a:r>
              <a:rPr lang="en-US" dirty="0"/>
              <a:t>  </a:t>
            </a:r>
          </a:p>
        </p:txBody>
      </p:sp>
      <p:sp>
        <p:nvSpPr>
          <p:cNvPr id="176" name="Text Placeholder 6"/>
          <p:cNvSpPr>
            <a:spLocks noGrp="1"/>
          </p:cNvSpPr>
          <p:nvPr>
            <p:ph type="body" sz="quarter" idx="32" hasCustomPrompt="1"/>
          </p:nvPr>
        </p:nvSpPr>
        <p:spPr>
          <a:xfrm>
            <a:off x="3273023" y="1695450"/>
            <a:ext cx="2714625" cy="266700"/>
          </a:xfrm>
          <a:blipFill>
            <a:blip r:embed="rId2"/>
            <a:srcRect/>
            <a:stretch>
              <a:fillRect l="-4393" t="-7550" r="-4146" b="-988"/>
            </a:stretch>
          </a:blipFill>
        </p:spPr>
        <p:txBody>
          <a:bodyPr/>
          <a:lstStyle>
            <a:lvl1pPr>
              <a:defRPr/>
            </a:lvl1pPr>
          </a:lstStyle>
          <a:p>
            <a:pPr lvl="0"/>
            <a:r>
              <a:rPr lang="en-US" dirty="0"/>
              <a:t>  </a:t>
            </a:r>
          </a:p>
        </p:txBody>
      </p:sp>
      <p:sp>
        <p:nvSpPr>
          <p:cNvPr id="50" name="Rectangle 1"/>
          <p:cNvSpPr/>
          <p:nvPr userDrawn="1"/>
        </p:nvSpPr>
        <p:spPr>
          <a:xfrm>
            <a:off x="-1" y="3810000"/>
            <a:ext cx="12188952" cy="3048000"/>
          </a:xfrm>
          <a:custGeom>
            <a:avLst/>
            <a:gdLst/>
            <a:ahLst/>
            <a:cxnLst/>
            <a:rect l="l" t="t" r="r" b="b"/>
            <a:pathLst>
              <a:path w="8653190" h="3784541">
                <a:moveTo>
                  <a:pt x="0" y="0"/>
                </a:moveTo>
                <a:lnTo>
                  <a:pt x="8653189" y="0"/>
                </a:lnTo>
                <a:lnTo>
                  <a:pt x="8653189" y="0"/>
                </a:lnTo>
                <a:lnTo>
                  <a:pt x="8653190" y="0"/>
                </a:lnTo>
                <a:lnTo>
                  <a:pt x="8653189" y="5"/>
                </a:lnTo>
                <a:lnTo>
                  <a:pt x="8653189" y="3784541"/>
                </a:lnTo>
                <a:lnTo>
                  <a:pt x="7872319" y="3784541"/>
                </a:lnTo>
                <a:lnTo>
                  <a:pt x="3461283" y="3784541"/>
                </a:lnTo>
                <a:lnTo>
                  <a:pt x="2665951" y="3784541"/>
                </a:lnTo>
                <a:lnTo>
                  <a:pt x="1149097" y="3784541"/>
                </a:lnTo>
                <a:lnTo>
                  <a:pt x="0" y="378454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charset="0"/>
            </a:endParaRPr>
          </a:p>
        </p:txBody>
      </p:sp>
      <p:sp>
        <p:nvSpPr>
          <p:cNvPr id="51" name="Text Placeholder 17"/>
          <p:cNvSpPr>
            <a:spLocks noGrp="1"/>
          </p:cNvSpPr>
          <p:nvPr>
            <p:ph type="body" sz="quarter" idx="13"/>
          </p:nvPr>
        </p:nvSpPr>
        <p:spPr>
          <a:xfrm>
            <a:off x="338328" y="1098341"/>
            <a:ext cx="2715768" cy="656217"/>
          </a:xfrm>
        </p:spPr>
        <p:txBody>
          <a:bodyPr lIns="0" tIns="0" rIns="0" bIns="0" anchor="b">
            <a:noAutofit/>
          </a:bodyPr>
          <a:lstStyle>
            <a:lvl1pPr marL="0" indent="0" algn="ctr">
              <a:buClr>
                <a:schemeClr val="bg1"/>
              </a:buClr>
              <a:buNone/>
              <a:defRPr lang="en-US" sz="1800" b="1" kern="1200" spc="0" dirty="0">
                <a:solidFill>
                  <a:schemeClr val="bg1"/>
                </a:solidFill>
                <a:latin typeface="Arial" charset="0"/>
                <a:ea typeface="+mn-ea"/>
                <a:cs typeface="+mn-cs"/>
              </a:defRPr>
            </a:lvl1pPr>
            <a:lvl2pPr>
              <a:buClr>
                <a:schemeClr val="bg1"/>
              </a:buClr>
              <a:defRPr sz="2000">
                <a:solidFill>
                  <a:schemeClr val="bg1"/>
                </a:solidFill>
              </a:defRPr>
            </a:lvl2pPr>
            <a:lvl3pPr>
              <a:buClr>
                <a:schemeClr val="bg1"/>
              </a:buClr>
              <a:defRPr sz="1800">
                <a:solidFill>
                  <a:schemeClr val="bg1"/>
                </a:solidFill>
              </a:defRPr>
            </a:lvl3pPr>
            <a:lvl4pPr>
              <a:buClr>
                <a:schemeClr val="bg1"/>
              </a:buClr>
              <a:defRPr sz="1600">
                <a:solidFill>
                  <a:schemeClr val="bg1"/>
                </a:solidFill>
              </a:defRPr>
            </a:lvl4pPr>
            <a:lvl5pPr>
              <a:buClr>
                <a:schemeClr val="bg1"/>
              </a:buClr>
              <a:defRPr sz="1600">
                <a:solidFill>
                  <a:schemeClr val="bg1"/>
                </a:solidFill>
              </a:defRPr>
            </a:lvl5pPr>
          </a:lstStyle>
          <a:p>
            <a:pPr lvl="0"/>
            <a:r>
              <a:rPr lang="en-US" dirty="0"/>
              <a:t>Click to edit Master text</a:t>
            </a:r>
          </a:p>
        </p:txBody>
      </p:sp>
      <p:sp>
        <p:nvSpPr>
          <p:cNvPr id="56" name="Text Placeholder 17"/>
          <p:cNvSpPr>
            <a:spLocks noGrp="1"/>
          </p:cNvSpPr>
          <p:nvPr>
            <p:ph type="body" sz="quarter" idx="18"/>
          </p:nvPr>
        </p:nvSpPr>
        <p:spPr>
          <a:xfrm>
            <a:off x="3270537" y="3969097"/>
            <a:ext cx="2715768" cy="2221992"/>
          </a:xfrm>
        </p:spPr>
        <p:txBody>
          <a:bodyPr vert="horz" lIns="9144" tIns="0" rIns="0" bIns="0" rtlCol="0">
            <a:noAutofit/>
          </a:bodyPr>
          <a:lstStyle>
            <a:lvl1pPr>
              <a:defRPr lang="en-US" sz="1800" spc="0" dirty="0" smtClean="0"/>
            </a:lvl1pPr>
            <a:lvl2pPr>
              <a:defRPr lang="en-US" sz="1600" spc="0" dirty="0" smtClean="0"/>
            </a:lvl2pPr>
            <a:lvl3pPr>
              <a:defRPr lang="en-US" sz="1400" spc="0" dirty="0" smtClean="0">
                <a:solidFill>
                  <a:srgbClr val="0079A8"/>
                </a:solidFill>
              </a:defRPr>
            </a:lvl3pPr>
          </a:lstStyle>
          <a:p>
            <a:pPr lvl="0"/>
            <a:r>
              <a:rPr lang="en-US" dirty="0"/>
              <a:t>Click to edit Master text styles</a:t>
            </a:r>
          </a:p>
          <a:p>
            <a:pPr lvl="1"/>
            <a:r>
              <a:rPr lang="en-US" dirty="0"/>
              <a:t>Second level</a:t>
            </a:r>
          </a:p>
          <a:p>
            <a:pPr marL="228600" lvl="2" indent="-6350">
              <a:buNone/>
            </a:pPr>
            <a:r>
              <a:rPr lang="en-US" dirty="0"/>
              <a:t>Third level (last)</a:t>
            </a:r>
          </a:p>
        </p:txBody>
      </p:sp>
      <p:sp>
        <p:nvSpPr>
          <p:cNvPr id="57" name="Text Placeholder 17"/>
          <p:cNvSpPr>
            <a:spLocks noGrp="1"/>
          </p:cNvSpPr>
          <p:nvPr>
            <p:ph type="body" sz="quarter" idx="19"/>
          </p:nvPr>
        </p:nvSpPr>
        <p:spPr>
          <a:xfrm>
            <a:off x="6202746" y="3968750"/>
            <a:ext cx="2715768" cy="2221992"/>
          </a:xfrm>
        </p:spPr>
        <p:txBody>
          <a:bodyPr vert="horz" lIns="9144" tIns="0" rIns="0" bIns="0" rtlCol="0">
            <a:noAutofit/>
          </a:bodyPr>
          <a:lstStyle>
            <a:lvl1pPr>
              <a:defRPr lang="en-US" sz="1800" spc="0" dirty="0" smtClean="0"/>
            </a:lvl1pPr>
            <a:lvl2pPr>
              <a:defRPr lang="en-US" sz="1600" spc="0" dirty="0" smtClean="0"/>
            </a:lvl2pPr>
            <a:lvl3pPr>
              <a:defRPr lang="en-US" sz="1400" spc="0" dirty="0" smtClean="0">
                <a:solidFill>
                  <a:srgbClr val="0079A8"/>
                </a:solidFill>
              </a:defRPr>
            </a:lvl3pPr>
          </a:lstStyle>
          <a:p>
            <a:pPr lvl="0"/>
            <a:r>
              <a:rPr lang="en-US" dirty="0"/>
              <a:t>Click to edit Master text styles</a:t>
            </a:r>
          </a:p>
          <a:p>
            <a:pPr lvl="1"/>
            <a:r>
              <a:rPr lang="en-US" dirty="0"/>
              <a:t>Second level</a:t>
            </a:r>
          </a:p>
          <a:p>
            <a:pPr marL="228600" lvl="2" indent="-6350">
              <a:buNone/>
            </a:pPr>
            <a:r>
              <a:rPr lang="en-US" dirty="0"/>
              <a:t>Third level (last)</a:t>
            </a:r>
          </a:p>
        </p:txBody>
      </p:sp>
      <p:sp>
        <p:nvSpPr>
          <p:cNvPr id="58" name="Text Placeholder 17"/>
          <p:cNvSpPr>
            <a:spLocks noGrp="1"/>
          </p:cNvSpPr>
          <p:nvPr>
            <p:ph type="body" sz="quarter" idx="20"/>
          </p:nvPr>
        </p:nvSpPr>
        <p:spPr>
          <a:xfrm>
            <a:off x="9134956" y="3974592"/>
            <a:ext cx="2715768" cy="2221992"/>
          </a:xfrm>
        </p:spPr>
        <p:txBody>
          <a:bodyPr vert="horz" lIns="9144" tIns="0" rIns="0" bIns="0" rtlCol="0">
            <a:noAutofit/>
          </a:bodyPr>
          <a:lstStyle>
            <a:lvl1pPr>
              <a:defRPr lang="en-US" sz="1800" spc="0" dirty="0" smtClean="0"/>
            </a:lvl1pPr>
            <a:lvl2pPr>
              <a:defRPr lang="en-US" sz="1600" spc="0" dirty="0" smtClean="0"/>
            </a:lvl2pPr>
            <a:lvl3pPr>
              <a:defRPr lang="en-US" sz="1400" spc="0" dirty="0" smtClean="0">
                <a:solidFill>
                  <a:srgbClr val="0079A8"/>
                </a:solidFill>
              </a:defRPr>
            </a:lvl3pPr>
          </a:lstStyle>
          <a:p>
            <a:pPr lvl="0"/>
            <a:r>
              <a:rPr lang="en-US" dirty="0"/>
              <a:t>Click to edit Master text styles</a:t>
            </a:r>
          </a:p>
          <a:p>
            <a:pPr lvl="1"/>
            <a:r>
              <a:rPr lang="en-US" dirty="0"/>
              <a:t>Second level</a:t>
            </a:r>
          </a:p>
          <a:p>
            <a:pPr marL="228600" lvl="2" indent="-6350">
              <a:buNone/>
            </a:pPr>
            <a:r>
              <a:rPr lang="en-US" dirty="0"/>
              <a:t>Third level (last)</a:t>
            </a:r>
          </a:p>
        </p:txBody>
      </p:sp>
      <p:sp>
        <p:nvSpPr>
          <p:cNvPr id="59" name="Text Placeholder 17"/>
          <p:cNvSpPr>
            <a:spLocks noGrp="1"/>
          </p:cNvSpPr>
          <p:nvPr>
            <p:ph type="body" sz="quarter" idx="21"/>
          </p:nvPr>
        </p:nvSpPr>
        <p:spPr>
          <a:xfrm>
            <a:off x="3270537" y="1098341"/>
            <a:ext cx="2715768" cy="656217"/>
          </a:xfrm>
        </p:spPr>
        <p:txBody>
          <a:bodyPr lIns="0" tIns="0" rIns="0" bIns="0" anchor="b">
            <a:noAutofit/>
          </a:bodyPr>
          <a:lstStyle>
            <a:lvl1pPr marL="0" indent="0" algn="ctr">
              <a:buClr>
                <a:schemeClr val="bg1"/>
              </a:buClr>
              <a:buNone/>
              <a:defRPr lang="en-US" sz="1800" b="1" kern="1200" spc="0" dirty="0">
                <a:solidFill>
                  <a:schemeClr val="bg1"/>
                </a:solidFill>
                <a:latin typeface="Arial" charset="0"/>
                <a:ea typeface="+mn-ea"/>
                <a:cs typeface="+mn-cs"/>
              </a:defRPr>
            </a:lvl1pPr>
            <a:lvl2pPr>
              <a:buClr>
                <a:schemeClr val="bg1"/>
              </a:buClr>
              <a:defRPr sz="2000">
                <a:solidFill>
                  <a:schemeClr val="bg1"/>
                </a:solidFill>
              </a:defRPr>
            </a:lvl2pPr>
            <a:lvl3pPr>
              <a:buClr>
                <a:schemeClr val="bg1"/>
              </a:buClr>
              <a:defRPr sz="1800">
                <a:solidFill>
                  <a:schemeClr val="bg1"/>
                </a:solidFill>
              </a:defRPr>
            </a:lvl3pPr>
            <a:lvl4pPr>
              <a:buClr>
                <a:schemeClr val="bg1"/>
              </a:buClr>
              <a:defRPr sz="1600">
                <a:solidFill>
                  <a:schemeClr val="bg1"/>
                </a:solidFill>
              </a:defRPr>
            </a:lvl4pPr>
            <a:lvl5pPr>
              <a:buClr>
                <a:schemeClr val="bg1"/>
              </a:buClr>
              <a:defRPr sz="1600">
                <a:solidFill>
                  <a:schemeClr val="bg1"/>
                </a:solidFill>
              </a:defRPr>
            </a:lvl5pPr>
          </a:lstStyle>
          <a:p>
            <a:pPr lvl="0"/>
            <a:r>
              <a:rPr lang="en-US" dirty="0"/>
              <a:t>Click to edit Master text</a:t>
            </a:r>
          </a:p>
        </p:txBody>
      </p:sp>
      <p:sp>
        <p:nvSpPr>
          <p:cNvPr id="60" name="Text Placeholder 17"/>
          <p:cNvSpPr>
            <a:spLocks noGrp="1"/>
          </p:cNvSpPr>
          <p:nvPr>
            <p:ph type="body" sz="quarter" idx="22"/>
          </p:nvPr>
        </p:nvSpPr>
        <p:spPr>
          <a:xfrm>
            <a:off x="6202746" y="1098341"/>
            <a:ext cx="2715768" cy="656217"/>
          </a:xfrm>
        </p:spPr>
        <p:txBody>
          <a:bodyPr lIns="0" tIns="0" rIns="0" bIns="0" anchor="b">
            <a:noAutofit/>
          </a:bodyPr>
          <a:lstStyle>
            <a:lvl1pPr marL="0" indent="0" algn="ctr">
              <a:buClr>
                <a:schemeClr val="bg1"/>
              </a:buClr>
              <a:buNone/>
              <a:defRPr lang="en-US" sz="1800" b="1" kern="1200" spc="0" dirty="0">
                <a:solidFill>
                  <a:schemeClr val="bg1"/>
                </a:solidFill>
                <a:latin typeface="Arial" charset="0"/>
                <a:ea typeface="+mn-ea"/>
                <a:cs typeface="+mn-cs"/>
              </a:defRPr>
            </a:lvl1pPr>
            <a:lvl2pPr>
              <a:buClr>
                <a:schemeClr val="bg1"/>
              </a:buClr>
              <a:defRPr sz="2000">
                <a:solidFill>
                  <a:schemeClr val="bg1"/>
                </a:solidFill>
              </a:defRPr>
            </a:lvl2pPr>
            <a:lvl3pPr>
              <a:buClr>
                <a:schemeClr val="bg1"/>
              </a:buClr>
              <a:defRPr sz="1800">
                <a:solidFill>
                  <a:schemeClr val="bg1"/>
                </a:solidFill>
              </a:defRPr>
            </a:lvl3pPr>
            <a:lvl4pPr>
              <a:buClr>
                <a:schemeClr val="bg1"/>
              </a:buClr>
              <a:defRPr sz="1600">
                <a:solidFill>
                  <a:schemeClr val="bg1"/>
                </a:solidFill>
              </a:defRPr>
            </a:lvl4pPr>
            <a:lvl5pPr>
              <a:buClr>
                <a:schemeClr val="bg1"/>
              </a:buClr>
              <a:defRPr sz="1600">
                <a:solidFill>
                  <a:schemeClr val="bg1"/>
                </a:solidFill>
              </a:defRPr>
            </a:lvl5pPr>
          </a:lstStyle>
          <a:p>
            <a:pPr lvl="0"/>
            <a:r>
              <a:rPr lang="en-US" dirty="0"/>
              <a:t>Click to edit Master text</a:t>
            </a:r>
          </a:p>
        </p:txBody>
      </p:sp>
      <p:sp>
        <p:nvSpPr>
          <p:cNvPr id="61" name="Text Placeholder 17"/>
          <p:cNvSpPr>
            <a:spLocks noGrp="1"/>
          </p:cNvSpPr>
          <p:nvPr>
            <p:ph type="body" sz="quarter" idx="23"/>
          </p:nvPr>
        </p:nvSpPr>
        <p:spPr>
          <a:xfrm>
            <a:off x="9134956" y="1098341"/>
            <a:ext cx="2715768" cy="656217"/>
          </a:xfrm>
        </p:spPr>
        <p:txBody>
          <a:bodyPr lIns="0" tIns="0" rIns="0" bIns="0" anchor="b">
            <a:noAutofit/>
          </a:bodyPr>
          <a:lstStyle>
            <a:lvl1pPr marL="0" indent="0" algn="ctr">
              <a:buClr>
                <a:schemeClr val="bg1"/>
              </a:buClr>
              <a:buNone/>
              <a:defRPr lang="en-US" sz="1800" b="1" kern="1200" spc="0" dirty="0">
                <a:solidFill>
                  <a:schemeClr val="bg1"/>
                </a:solidFill>
                <a:latin typeface="Arial" charset="0"/>
                <a:ea typeface="+mn-ea"/>
                <a:cs typeface="+mn-cs"/>
              </a:defRPr>
            </a:lvl1pPr>
            <a:lvl2pPr>
              <a:buClr>
                <a:schemeClr val="bg1"/>
              </a:buClr>
              <a:defRPr sz="2000">
                <a:solidFill>
                  <a:schemeClr val="bg1"/>
                </a:solidFill>
              </a:defRPr>
            </a:lvl2pPr>
            <a:lvl3pPr>
              <a:buClr>
                <a:schemeClr val="bg1"/>
              </a:buClr>
              <a:defRPr sz="1800">
                <a:solidFill>
                  <a:schemeClr val="bg1"/>
                </a:solidFill>
              </a:defRPr>
            </a:lvl3pPr>
            <a:lvl4pPr>
              <a:buClr>
                <a:schemeClr val="bg1"/>
              </a:buClr>
              <a:defRPr sz="1600">
                <a:solidFill>
                  <a:schemeClr val="bg1"/>
                </a:solidFill>
              </a:defRPr>
            </a:lvl4pPr>
            <a:lvl5pPr>
              <a:buClr>
                <a:schemeClr val="bg1"/>
              </a:buClr>
              <a:defRPr sz="1600">
                <a:solidFill>
                  <a:schemeClr val="bg1"/>
                </a:solidFill>
              </a:defRPr>
            </a:lvl5pPr>
          </a:lstStyle>
          <a:p>
            <a:pPr lvl="0"/>
            <a:r>
              <a:rPr lang="en-US" dirty="0"/>
              <a:t>Click to edit Master text</a:t>
            </a:r>
          </a:p>
        </p:txBody>
      </p:sp>
      <p:sp>
        <p:nvSpPr>
          <p:cNvPr id="62" name="Picture Placeholder 4"/>
          <p:cNvSpPr>
            <a:spLocks noGrp="1"/>
          </p:cNvSpPr>
          <p:nvPr>
            <p:ph type="pic" sz="quarter" idx="24"/>
          </p:nvPr>
        </p:nvSpPr>
        <p:spPr>
          <a:xfrm>
            <a:off x="338328" y="1962364"/>
            <a:ext cx="2715768" cy="1695238"/>
          </a:xfrm>
        </p:spPr>
        <p:txBody>
          <a:bodyPr anchor="ctr"/>
          <a:lstStyle>
            <a:lvl1pPr marL="0" indent="0" algn="ctr">
              <a:buNone/>
              <a:defRPr sz="1800" spc="0">
                <a:solidFill>
                  <a:schemeClr val="bg1"/>
                </a:solidFill>
              </a:defRPr>
            </a:lvl1pPr>
          </a:lstStyle>
          <a:p>
            <a:r>
              <a:rPr lang="en-US" dirty="0"/>
              <a:t>Click icon to add picture</a:t>
            </a:r>
          </a:p>
        </p:txBody>
      </p:sp>
      <p:sp>
        <p:nvSpPr>
          <p:cNvPr id="63" name="Picture Placeholder 4"/>
          <p:cNvSpPr>
            <a:spLocks noGrp="1"/>
          </p:cNvSpPr>
          <p:nvPr>
            <p:ph type="pic" sz="quarter" idx="25"/>
          </p:nvPr>
        </p:nvSpPr>
        <p:spPr>
          <a:xfrm>
            <a:off x="3270537" y="1962364"/>
            <a:ext cx="2715768" cy="1695238"/>
          </a:xfrm>
        </p:spPr>
        <p:txBody>
          <a:bodyPr anchor="ctr"/>
          <a:lstStyle>
            <a:lvl1pPr marL="0" indent="0" algn="ctr">
              <a:buNone/>
              <a:defRPr sz="1800" spc="0">
                <a:solidFill>
                  <a:schemeClr val="bg1"/>
                </a:solidFill>
              </a:defRPr>
            </a:lvl1pPr>
          </a:lstStyle>
          <a:p>
            <a:r>
              <a:rPr lang="en-US"/>
              <a:t>Click icon to add picture</a:t>
            </a:r>
          </a:p>
        </p:txBody>
      </p:sp>
      <p:sp>
        <p:nvSpPr>
          <p:cNvPr id="64" name="Picture Placeholder 4"/>
          <p:cNvSpPr>
            <a:spLocks noGrp="1"/>
          </p:cNvSpPr>
          <p:nvPr>
            <p:ph type="pic" sz="quarter" idx="26"/>
          </p:nvPr>
        </p:nvSpPr>
        <p:spPr>
          <a:xfrm>
            <a:off x="6202746" y="1962364"/>
            <a:ext cx="2715768" cy="1695238"/>
          </a:xfrm>
        </p:spPr>
        <p:txBody>
          <a:bodyPr anchor="ctr"/>
          <a:lstStyle>
            <a:lvl1pPr marL="0" indent="0" algn="ctr">
              <a:buNone/>
              <a:defRPr sz="1800" spc="0">
                <a:solidFill>
                  <a:schemeClr val="bg1"/>
                </a:solidFill>
              </a:defRPr>
            </a:lvl1pPr>
          </a:lstStyle>
          <a:p>
            <a:r>
              <a:rPr lang="en-US"/>
              <a:t>Click icon to add picture</a:t>
            </a:r>
          </a:p>
        </p:txBody>
      </p:sp>
      <p:sp>
        <p:nvSpPr>
          <p:cNvPr id="65" name="Picture Placeholder 4"/>
          <p:cNvSpPr>
            <a:spLocks noGrp="1"/>
          </p:cNvSpPr>
          <p:nvPr>
            <p:ph type="pic" sz="quarter" idx="27"/>
          </p:nvPr>
        </p:nvSpPr>
        <p:spPr>
          <a:xfrm>
            <a:off x="9134956" y="1962364"/>
            <a:ext cx="2715768" cy="1695238"/>
          </a:xfrm>
        </p:spPr>
        <p:txBody>
          <a:bodyPr anchor="ctr"/>
          <a:lstStyle>
            <a:lvl1pPr marL="0" indent="0" algn="ctr">
              <a:buNone/>
              <a:defRPr sz="1800" spc="0">
                <a:solidFill>
                  <a:schemeClr val="bg1"/>
                </a:solidFill>
              </a:defRPr>
            </a:lvl1pPr>
          </a:lstStyle>
          <a:p>
            <a:r>
              <a:rPr lang="en-US"/>
              <a:t>Click icon to add picture</a:t>
            </a:r>
            <a:endParaRPr lang="en-US" dirty="0"/>
          </a:p>
        </p:txBody>
      </p:sp>
      <p:sp>
        <p:nvSpPr>
          <p:cNvPr id="4" name="Text Placeholder 3"/>
          <p:cNvSpPr>
            <a:spLocks noGrp="1"/>
          </p:cNvSpPr>
          <p:nvPr>
            <p:ph type="body" sz="quarter" idx="28"/>
          </p:nvPr>
        </p:nvSpPr>
        <p:spPr>
          <a:xfrm>
            <a:off x="338328" y="3968750"/>
            <a:ext cx="2715768" cy="2221992"/>
          </a:xfrm>
        </p:spPr>
        <p:txBody>
          <a:bodyPr lIns="9144"/>
          <a:lstStyle>
            <a:lvl1pPr>
              <a:defRPr sz="1800" spc="0"/>
            </a:lvl1pPr>
            <a:lvl2pPr>
              <a:defRPr sz="1600" spc="0"/>
            </a:lvl2pPr>
            <a:lvl3pPr marL="228600" indent="-6350">
              <a:buNone/>
              <a:defRPr sz="1400" spc="0" baseline="0">
                <a:solidFill>
                  <a:srgbClr val="0079A8"/>
                </a:solidFill>
              </a:defRPr>
            </a:lvl3pPr>
            <a:lvl4pPr marL="228600" indent="-1588">
              <a:buNone/>
              <a:defRPr lang="en-US" sz="1800" kern="1200" spc="-50" baseline="0" dirty="0" smtClean="0">
                <a:solidFill>
                  <a:schemeClr val="tx2"/>
                </a:solidFill>
                <a:latin typeface="+mn-lt"/>
                <a:ea typeface="+mn-ea"/>
                <a:cs typeface="+mn-cs"/>
              </a:defRPr>
            </a:lvl4pPr>
          </a:lstStyle>
          <a:p>
            <a:pPr lvl="0"/>
            <a:r>
              <a:rPr lang="en-US" dirty="0"/>
              <a:t>Click to edit Master text styles</a:t>
            </a:r>
          </a:p>
          <a:p>
            <a:pPr lvl="1"/>
            <a:r>
              <a:rPr lang="en-US" dirty="0"/>
              <a:t>Second level</a:t>
            </a:r>
          </a:p>
          <a:p>
            <a:pPr lvl="2"/>
            <a:r>
              <a:rPr lang="en-US" dirty="0"/>
              <a:t>Third level (last)</a:t>
            </a:r>
          </a:p>
        </p:txBody>
      </p:sp>
      <p:sp>
        <p:nvSpPr>
          <p:cNvPr id="16" name="Rectangle 15"/>
          <p:cNvSpPr/>
          <p:nvPr userDrawn="1"/>
        </p:nvSpPr>
        <p:spPr>
          <a:xfrm>
            <a:off x="6207877" y="381000"/>
            <a:ext cx="2923757" cy="355600"/>
          </a:xfrm>
          <a:prstGeom prst="rect">
            <a:avLst/>
          </a:prstGeom>
          <a:no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err="1">
              <a:latin typeface="Arial" charset="0"/>
              <a:cs typeface="VAG Rounded Std Light"/>
            </a:endParaRPr>
          </a:p>
        </p:txBody>
      </p:sp>
      <p:sp>
        <p:nvSpPr>
          <p:cNvPr id="3" name="Title 2"/>
          <p:cNvSpPr>
            <a:spLocks noGrp="1"/>
          </p:cNvSpPr>
          <p:nvPr>
            <p:ph type="title"/>
          </p:nvPr>
        </p:nvSpPr>
        <p:spPr/>
        <p:txBody>
          <a:bodyPr/>
          <a:lstStyle>
            <a:lvl1pPr>
              <a:defRPr spc="0">
                <a:solidFill>
                  <a:schemeClr val="bg1"/>
                </a:solidFill>
              </a:defRPr>
            </a:lvl1pPr>
          </a:lstStyle>
          <a:p>
            <a:r>
              <a:rPr lang="en-US"/>
              <a:t>Click to edit Master title style</a:t>
            </a:r>
          </a:p>
        </p:txBody>
      </p:sp>
      <p:sp>
        <p:nvSpPr>
          <p:cNvPr id="5" name="Footer Placeholder 4"/>
          <p:cNvSpPr>
            <a:spLocks noGrp="1"/>
          </p:cNvSpPr>
          <p:nvPr>
            <p:ph type="ftr" sz="quarter" idx="33"/>
          </p:nvPr>
        </p:nvSpPr>
        <p:spPr/>
        <p:txBody>
          <a:bodyPr/>
          <a:lstStyle/>
          <a:p>
            <a:endParaRPr lang="en-US"/>
          </a:p>
        </p:txBody>
      </p:sp>
      <p:pic>
        <p:nvPicPr>
          <p:cNvPr id="24" name="Picture 2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988995" y="6074587"/>
            <a:ext cx="909064" cy="597441"/>
          </a:xfrm>
          <a:prstGeom prst="rect">
            <a:avLst/>
          </a:prstGeom>
        </p:spPr>
      </p:pic>
    </p:spTree>
    <p:extLst>
      <p:ext uri="{BB962C8B-B14F-4D97-AF65-F5344CB8AC3E}">
        <p14:creationId xmlns:p14="http://schemas.microsoft.com/office/powerpoint/2010/main" val="1397049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ird spli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5" name="Content Placeholder 44"/>
          <p:cNvSpPr>
            <a:spLocks noGrp="1"/>
          </p:cNvSpPr>
          <p:nvPr>
            <p:ph sz="quarter" idx="10"/>
          </p:nvPr>
        </p:nvSpPr>
        <p:spPr>
          <a:xfrm>
            <a:off x="338328" y="1601725"/>
            <a:ext cx="7608887" cy="4416552"/>
          </a:xfrm>
        </p:spPr>
        <p:txBody>
          <a:bodyPr/>
          <a:lstStyle>
            <a:lvl1pPr>
              <a:defRPr spc="0"/>
            </a:lvl1pPr>
            <a:lvl2pPr>
              <a:defRPr spc="0"/>
            </a:lvl2pPr>
            <a:lvl3pPr>
              <a:defRPr spc="0"/>
            </a:lvl3pPr>
            <a:lvl4pPr>
              <a:defRPr spc="0"/>
            </a:lvl4pPr>
            <a:lvl5pPr>
              <a:defRPr spc="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8" name="Content Placeholder 87"/>
          <p:cNvSpPr>
            <a:spLocks noGrp="1"/>
          </p:cNvSpPr>
          <p:nvPr>
            <p:ph sz="quarter" idx="11"/>
          </p:nvPr>
        </p:nvSpPr>
        <p:spPr>
          <a:xfrm>
            <a:off x="8312848" y="1601787"/>
            <a:ext cx="3542602" cy="4416552"/>
          </a:xfrm>
        </p:spPr>
        <p:txBody>
          <a:bodyPr/>
          <a:lstStyle>
            <a:lvl1pPr>
              <a:defRPr sz="2000" spc="0"/>
            </a:lvl1pPr>
            <a:lvl2pPr>
              <a:defRPr sz="1600" spc="0">
                <a:solidFill>
                  <a:schemeClr val="accent1"/>
                </a:solidFill>
              </a:defRPr>
            </a:lvl2pPr>
            <a:lvl3pPr>
              <a:defRPr spc="0"/>
            </a:lvl3pPr>
            <a:lvl4pPr>
              <a:defRPr spc="0"/>
            </a:lvl4pPr>
            <a:lvl5pPr>
              <a:defRPr spc="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Rectangle 20"/>
          <p:cNvSpPr/>
          <p:nvPr userDrawn="1"/>
        </p:nvSpPr>
        <p:spPr>
          <a:xfrm rot="10800000" flipV="1">
            <a:off x="8128017" y="1600200"/>
            <a:ext cx="64008" cy="6072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latin typeface="Arial" charset="0"/>
            </a:endParaRPr>
          </a:p>
        </p:txBody>
      </p:sp>
      <p:cxnSp>
        <p:nvCxnSpPr>
          <p:cNvPr id="91" name="Straight Connector 90"/>
          <p:cNvCxnSpPr/>
          <p:nvPr userDrawn="1"/>
        </p:nvCxnSpPr>
        <p:spPr>
          <a:xfrm>
            <a:off x="8128017" y="1600200"/>
            <a:ext cx="0" cy="441960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Text Placeholder 3"/>
          <p:cNvSpPr>
            <a:spLocks noGrp="1"/>
          </p:cNvSpPr>
          <p:nvPr>
            <p:ph type="body" sz="quarter" idx="16"/>
          </p:nvPr>
        </p:nvSpPr>
        <p:spPr>
          <a:xfrm>
            <a:off x="338328" y="1021080"/>
            <a:ext cx="11484864" cy="338554"/>
          </a:xfrm>
        </p:spPr>
        <p:txBody>
          <a:bodyPr vert="horz" lIns="9144" tIns="0" rIns="0" bIns="0" rtlCol="0">
            <a:spAutoFit/>
          </a:bodyPr>
          <a:lstStyle>
            <a:lvl1pPr>
              <a:defRPr lang="en-US" sz="2400" spc="0" dirty="0" smtClean="0">
                <a:solidFill>
                  <a:schemeClr val="accent2"/>
                </a:solidFill>
              </a:defRPr>
            </a:lvl1pPr>
          </a:lstStyle>
          <a:p>
            <a:pPr lvl="0">
              <a:buNone/>
            </a:pPr>
            <a:r>
              <a:rPr lang="en-US" dirty="0"/>
              <a:t>Click to edit Master text styles</a:t>
            </a:r>
          </a:p>
        </p:txBody>
      </p:sp>
      <p:sp>
        <p:nvSpPr>
          <p:cNvPr id="3" name="Footer Placeholder 2"/>
          <p:cNvSpPr>
            <a:spLocks noGrp="1"/>
          </p:cNvSpPr>
          <p:nvPr>
            <p:ph type="ftr" sz="quarter" idx="17"/>
          </p:nvPr>
        </p:nvSpPr>
        <p:spPr/>
        <p:txBody>
          <a:bodyPr/>
          <a:lstStyle/>
          <a:p>
            <a:endParaRPr lang="en-US"/>
          </a:p>
        </p:txBody>
      </p:sp>
    </p:spTree>
    <p:extLst>
      <p:ext uri="{BB962C8B-B14F-4D97-AF65-F5344CB8AC3E}">
        <p14:creationId xmlns:p14="http://schemas.microsoft.com/office/powerpoint/2010/main" val="1521568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ird split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5" name="Content Placeholder 44"/>
          <p:cNvSpPr>
            <a:spLocks noGrp="1"/>
          </p:cNvSpPr>
          <p:nvPr>
            <p:ph sz="quarter" idx="10"/>
          </p:nvPr>
        </p:nvSpPr>
        <p:spPr>
          <a:xfrm>
            <a:off x="338328" y="1601723"/>
            <a:ext cx="3502152" cy="4416552"/>
          </a:xfrm>
        </p:spPr>
        <p:txBody>
          <a:bodyPr/>
          <a:lstStyle>
            <a:lvl1pPr>
              <a:defRPr sz="2000" spc="0"/>
            </a:lvl1pPr>
            <a:lvl2pPr>
              <a:defRPr sz="1600" spc="0">
                <a:solidFill>
                  <a:schemeClr val="accent1"/>
                </a:solidFill>
              </a:defRPr>
            </a:lvl2pPr>
            <a:lvl3pPr>
              <a:defRPr spc="0"/>
            </a:lvl3pPr>
            <a:lvl4pPr>
              <a:defRPr spc="0"/>
            </a:lvl4pPr>
            <a:lvl5pPr>
              <a:defRPr spc="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8" name="Content Placeholder 87"/>
          <p:cNvSpPr>
            <a:spLocks noGrp="1"/>
          </p:cNvSpPr>
          <p:nvPr>
            <p:ph sz="quarter" idx="11"/>
          </p:nvPr>
        </p:nvSpPr>
        <p:spPr>
          <a:xfrm>
            <a:off x="4206240" y="1601787"/>
            <a:ext cx="7649210" cy="4416552"/>
          </a:xfrm>
        </p:spPr>
        <p:txBody>
          <a:bodyPr/>
          <a:lstStyle>
            <a:lvl1pPr>
              <a:defRPr spc="0"/>
            </a:lvl1pPr>
            <a:lvl2pPr>
              <a:defRPr spc="0"/>
            </a:lvl2pPr>
            <a:lvl3pPr>
              <a:defRPr spc="0"/>
            </a:lvl3pPr>
            <a:lvl4pPr>
              <a:defRPr spc="0"/>
            </a:lvl4pPr>
            <a:lvl5pPr>
              <a:defRPr spc="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Rectangle 21"/>
          <p:cNvSpPr/>
          <p:nvPr userDrawn="1"/>
        </p:nvSpPr>
        <p:spPr>
          <a:xfrm rot="10800000" flipH="1" flipV="1">
            <a:off x="3966951" y="1600200"/>
            <a:ext cx="64008" cy="6072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latin typeface="Arial" charset="0"/>
            </a:endParaRPr>
          </a:p>
        </p:txBody>
      </p:sp>
      <p:cxnSp>
        <p:nvCxnSpPr>
          <p:cNvPr id="23" name="Straight Connector 22"/>
          <p:cNvCxnSpPr/>
          <p:nvPr userDrawn="1"/>
        </p:nvCxnSpPr>
        <p:spPr>
          <a:xfrm flipH="1">
            <a:off x="4030959" y="1600200"/>
            <a:ext cx="0" cy="441960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Text Placeholder 3"/>
          <p:cNvSpPr>
            <a:spLocks noGrp="1"/>
          </p:cNvSpPr>
          <p:nvPr>
            <p:ph type="body" sz="quarter" idx="16"/>
          </p:nvPr>
        </p:nvSpPr>
        <p:spPr>
          <a:xfrm>
            <a:off x="338328" y="1021080"/>
            <a:ext cx="11484864" cy="338554"/>
          </a:xfrm>
        </p:spPr>
        <p:txBody>
          <a:bodyPr vert="horz" lIns="9144" tIns="0" rIns="0" bIns="0" rtlCol="0">
            <a:spAutoFit/>
          </a:bodyPr>
          <a:lstStyle>
            <a:lvl1pPr>
              <a:defRPr lang="en-US" sz="2400" spc="0" dirty="0" smtClean="0">
                <a:solidFill>
                  <a:schemeClr val="accent2"/>
                </a:solidFill>
              </a:defRPr>
            </a:lvl1pPr>
          </a:lstStyle>
          <a:p>
            <a:pPr lvl="0">
              <a:buNone/>
            </a:pPr>
            <a:r>
              <a:rPr lang="en-US" dirty="0"/>
              <a:t>Click to edit Master text styles</a:t>
            </a:r>
          </a:p>
        </p:txBody>
      </p:sp>
      <p:sp>
        <p:nvSpPr>
          <p:cNvPr id="3" name="Footer Placeholder 2"/>
          <p:cNvSpPr>
            <a:spLocks noGrp="1"/>
          </p:cNvSpPr>
          <p:nvPr>
            <p:ph type="ftr" sz="quarter" idx="17"/>
          </p:nvPr>
        </p:nvSpPr>
        <p:spPr/>
        <p:txBody>
          <a:bodyPr/>
          <a:lstStyle/>
          <a:p>
            <a:endParaRPr lang="en-US"/>
          </a:p>
        </p:txBody>
      </p:sp>
    </p:spTree>
    <p:extLst>
      <p:ext uri="{BB962C8B-B14F-4D97-AF65-F5344CB8AC3E}">
        <p14:creationId xmlns:p14="http://schemas.microsoft.com/office/powerpoint/2010/main" val="127702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Vertical Split">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16" name="Picture 15" descr="Gradient-Background-Master_2015.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7" name="Rectangle 6"/>
          <p:cNvSpPr/>
          <p:nvPr userDrawn="1"/>
        </p:nvSpPr>
        <p:spPr>
          <a:xfrm>
            <a:off x="0" y="6357"/>
            <a:ext cx="8102600" cy="6851643"/>
          </a:xfrm>
          <a:prstGeom prst="rect">
            <a:avLst/>
          </a:prstGeom>
          <a:solidFill>
            <a:schemeClr val="bg1"/>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charset="0"/>
              <a:cs typeface="VAG Rounded Std Light"/>
            </a:endParaRPr>
          </a:p>
        </p:txBody>
      </p:sp>
      <p:sp>
        <p:nvSpPr>
          <p:cNvPr id="3" name="Content Placeholder 2"/>
          <p:cNvSpPr>
            <a:spLocks noGrp="1"/>
          </p:cNvSpPr>
          <p:nvPr>
            <p:ph idx="1"/>
          </p:nvPr>
        </p:nvSpPr>
        <p:spPr>
          <a:xfrm>
            <a:off x="338328" y="1601724"/>
            <a:ext cx="7745412" cy="441655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Oval 22"/>
          <p:cNvSpPr/>
          <p:nvPr userDrawn="1"/>
        </p:nvSpPr>
        <p:spPr>
          <a:xfrm>
            <a:off x="7695372" y="6397128"/>
            <a:ext cx="1285963" cy="1285963"/>
          </a:xfrm>
          <a:prstGeom prst="ellipse">
            <a:avLst/>
          </a:prstGeom>
          <a:solidFill>
            <a:srgbClr val="FFFFFF">
              <a:alpha val="4000"/>
            </a:srgb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charset="0"/>
              <a:cs typeface="VAG Rounded Std Light"/>
            </a:endParaRPr>
          </a:p>
        </p:txBody>
      </p:sp>
      <p:sp>
        <p:nvSpPr>
          <p:cNvPr id="5" name="Title 4"/>
          <p:cNvSpPr>
            <a:spLocks noGrp="1"/>
          </p:cNvSpPr>
          <p:nvPr>
            <p:ph type="title"/>
          </p:nvPr>
        </p:nvSpPr>
        <p:spPr/>
        <p:txBody>
          <a:bodyPr/>
          <a:lstStyle/>
          <a:p>
            <a:r>
              <a:rPr lang="en-US"/>
              <a:t>Click to edit Master title style</a:t>
            </a:r>
          </a:p>
        </p:txBody>
      </p:sp>
      <p:sp>
        <p:nvSpPr>
          <p:cNvPr id="24" name="Text Placeholder 3"/>
          <p:cNvSpPr>
            <a:spLocks noGrp="1"/>
          </p:cNvSpPr>
          <p:nvPr>
            <p:ph type="body" sz="quarter" idx="16"/>
          </p:nvPr>
        </p:nvSpPr>
        <p:spPr>
          <a:xfrm>
            <a:off x="338328" y="1021080"/>
            <a:ext cx="11484864" cy="338554"/>
          </a:xfrm>
        </p:spPr>
        <p:txBody>
          <a:bodyPr vert="horz" lIns="9144" tIns="0" rIns="0" bIns="0" rtlCol="0">
            <a:spAutoFit/>
          </a:bodyPr>
          <a:lstStyle>
            <a:lvl1pPr>
              <a:defRPr lang="en-US" sz="2400" spc="0" dirty="0" smtClean="0">
                <a:solidFill>
                  <a:schemeClr val="accent2"/>
                </a:solidFill>
              </a:defRPr>
            </a:lvl1pPr>
          </a:lstStyle>
          <a:p>
            <a:pPr lvl="0">
              <a:buNone/>
            </a:pPr>
            <a:r>
              <a:rPr lang="en-US" dirty="0"/>
              <a:t>Click to edit Master text styles</a:t>
            </a:r>
          </a:p>
        </p:txBody>
      </p:sp>
      <p:sp>
        <p:nvSpPr>
          <p:cNvPr id="2" name="Footer Placeholder 1"/>
          <p:cNvSpPr>
            <a:spLocks noGrp="1"/>
          </p:cNvSpPr>
          <p:nvPr>
            <p:ph type="ftr" sz="quarter" idx="17"/>
          </p:nvPr>
        </p:nvSpPr>
        <p:spPr>
          <a:xfrm>
            <a:off x="333729" y="6270900"/>
            <a:ext cx="7750012" cy="428383"/>
          </a:xfrm>
        </p:spPr>
        <p:txBody>
          <a:bodyPr/>
          <a:lstStyle/>
          <a:p>
            <a:endParaRPr lang="en-US"/>
          </a:p>
        </p:txBody>
      </p:sp>
      <p:grpSp>
        <p:nvGrpSpPr>
          <p:cNvPr id="25" name="Group 24"/>
          <p:cNvGrpSpPr/>
          <p:nvPr userDrawn="1"/>
        </p:nvGrpSpPr>
        <p:grpSpPr>
          <a:xfrm>
            <a:off x="1" y="1151067"/>
            <a:ext cx="8115300" cy="5706933"/>
            <a:chOff x="-7681" y="1151067"/>
            <a:chExt cx="12196497" cy="5706933"/>
          </a:xfrm>
        </p:grpSpPr>
        <p:sp>
          <p:nvSpPr>
            <p:cNvPr id="27" name="Rectangle 26"/>
            <p:cNvSpPr/>
            <p:nvPr/>
          </p:nvSpPr>
          <p:spPr>
            <a:xfrm rot="10800000">
              <a:off x="-7681" y="4045788"/>
              <a:ext cx="12196497" cy="2812209"/>
            </a:xfrm>
            <a:prstGeom prst="rect">
              <a:avLst/>
            </a:prstGeom>
            <a:gradFill flip="none" rotWithShape="1">
              <a:gsLst>
                <a:gs pos="0">
                  <a:schemeClr val="accent1">
                    <a:alpha val="58000"/>
                  </a:schemeClr>
                </a:gs>
                <a:gs pos="38000">
                  <a:schemeClr val="tx2">
                    <a:alpha val="0"/>
                  </a:schemeClr>
                </a:gs>
              </a:gsLst>
              <a:lin ang="5400000" scaled="0"/>
              <a:tileRect/>
            </a:gra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263" rtl="0" eaLnBrk="1" latinLnBrk="0" hangingPunct="1"/>
              <a:endParaRPr lang="en-US" sz="1800" kern="1200" dirty="0">
                <a:solidFill>
                  <a:schemeClr val="lt1"/>
                </a:solidFill>
                <a:latin typeface="Arial" charset="0"/>
                <a:ea typeface="+mn-ea"/>
                <a:cs typeface="+mn-cs"/>
              </a:endParaRPr>
            </a:p>
          </p:txBody>
        </p:sp>
        <p:pic>
          <p:nvPicPr>
            <p:cNvPr id="28" name="Picture 4" descr="C:\Users\andrew\Desktop\dryfgudf.png"/>
            <p:cNvPicPr>
              <a:picLocks noChangeAspect="1" noChangeArrowheads="1"/>
            </p:cNvPicPr>
            <p:nvPr userDrawn="1"/>
          </p:nvPicPr>
          <p:blipFill rotWithShape="1">
            <a:blip r:embed="rId4" cstate="print">
              <a:extLst>
                <a:ext uri="{28A0092B-C50C-407E-A947-70E740481C1C}">
                  <a14:useLocalDpi xmlns:a14="http://schemas.microsoft.com/office/drawing/2010/main"/>
                </a:ext>
              </a:extLst>
            </a:blip>
            <a:srcRect l="10980" t="5554" r="40845" b="9539"/>
            <a:stretch/>
          </p:blipFill>
          <p:spPr bwMode="auto">
            <a:xfrm>
              <a:off x="0" y="1151067"/>
              <a:ext cx="12169727" cy="5706933"/>
            </a:xfrm>
            <a:prstGeom prst="rect">
              <a:avLst/>
            </a:prstGeom>
            <a:noFill/>
            <a:extLst>
              <a:ext uri="{909E8E84-426E-40dd-AFC4-6F175D3DCCD1}">
                <a14:hiddenFill xmlns:a14="http://schemas.microsoft.com/office/drawing/2010/main" xmlns="">
                  <a:solidFill>
                    <a:srgbClr val="FFFFFF"/>
                  </a:solidFill>
                </a14:hiddenFill>
              </a:ext>
            </a:extLst>
          </p:spPr>
        </p:pic>
      </p:grpSp>
    </p:spTree>
    <p:extLst>
      <p:ext uri="{BB962C8B-B14F-4D97-AF65-F5344CB8AC3E}">
        <p14:creationId xmlns:p14="http://schemas.microsoft.com/office/powerpoint/2010/main" val="187224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hank You_slide">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14" name="Picture 13" descr="Gradient-Background-Master_2015.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0" name="TextBox 39"/>
          <p:cNvSpPr txBox="1"/>
          <p:nvPr userDrawn="1"/>
        </p:nvSpPr>
        <p:spPr>
          <a:xfrm>
            <a:off x="6305655" y="3041036"/>
            <a:ext cx="2578560" cy="646331"/>
          </a:xfrm>
          <a:prstGeom prst="rect">
            <a:avLst/>
          </a:prstGeom>
          <a:noFill/>
        </p:spPr>
        <p:txBody>
          <a:bodyPr wrap="square" rtlCol="0">
            <a:spAutoFit/>
          </a:bodyPr>
          <a:lstStyle/>
          <a:p>
            <a:pPr>
              <a:spcBef>
                <a:spcPts val="300"/>
              </a:spcBef>
              <a:spcAft>
                <a:spcPts val="1000"/>
              </a:spcAft>
            </a:pPr>
            <a:r>
              <a:rPr lang="en-US" sz="3600" b="1" dirty="0">
                <a:solidFill>
                  <a:schemeClr val="bg1"/>
                </a:solidFill>
                <a:latin typeface="Arial" charset="0"/>
              </a:rPr>
              <a:t>Merci</a:t>
            </a:r>
          </a:p>
        </p:txBody>
      </p:sp>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088150" y="2618434"/>
            <a:ext cx="2189804" cy="1439150"/>
          </a:xfrm>
          <a:prstGeom prst="rect">
            <a:avLst/>
          </a:prstGeom>
        </p:spPr>
      </p:pic>
    </p:spTree>
    <p:extLst>
      <p:ext uri="{BB962C8B-B14F-4D97-AF65-F5344CB8AC3E}">
        <p14:creationId xmlns:p14="http://schemas.microsoft.com/office/powerpoint/2010/main" val="2171656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rawing Guide Layout Slide">
    <p:spTree>
      <p:nvGrpSpPr>
        <p:cNvPr id="1" name=""/>
        <p:cNvGrpSpPr/>
        <p:nvPr/>
      </p:nvGrpSpPr>
      <p:grpSpPr>
        <a:xfrm>
          <a:off x="0" y="0"/>
          <a:ext cx="0" cy="0"/>
          <a:chOff x="0" y="0"/>
          <a:chExt cx="0" cy="0"/>
        </a:xfrm>
      </p:grpSpPr>
      <p:sp>
        <p:nvSpPr>
          <p:cNvPr id="20" name="Text Placeholder 11"/>
          <p:cNvSpPr>
            <a:spLocks noGrp="1"/>
          </p:cNvSpPr>
          <p:nvPr>
            <p:ph type="body" sz="quarter" idx="18" hasCustomPrompt="1"/>
          </p:nvPr>
        </p:nvSpPr>
        <p:spPr>
          <a:xfrm>
            <a:off x="338328" y="1021080"/>
            <a:ext cx="11663172" cy="338554"/>
          </a:xfrm>
          <a:noFill/>
          <a:ln>
            <a:noFill/>
          </a:ln>
        </p:spPr>
        <p:txBody>
          <a:bodyPr/>
          <a:lstStyle>
            <a:lvl1pPr>
              <a:defRPr spc="0" baseline="0"/>
            </a:lvl1pPr>
          </a:lstStyle>
          <a:p>
            <a:r>
              <a:rPr lang="en-US" dirty="0"/>
              <a:t>Use this layout for realigning basic drawing guides or reference them as needed</a:t>
            </a:r>
          </a:p>
        </p:txBody>
      </p:sp>
      <p:sp>
        <p:nvSpPr>
          <p:cNvPr id="19" name="Title 8"/>
          <p:cNvSpPr txBox="1">
            <a:spLocks/>
          </p:cNvSpPr>
          <p:nvPr userDrawn="1"/>
        </p:nvSpPr>
        <p:spPr>
          <a:xfrm>
            <a:off x="338327" y="90720"/>
            <a:ext cx="11515535" cy="908043"/>
          </a:xfrm>
          <a:prstGeom prst="rect">
            <a:avLst/>
          </a:prstGeom>
          <a:effectLst/>
        </p:spPr>
        <p:txBody>
          <a:bodyPr vert="horz" lIns="0" tIns="0" rIns="0" bIns="0" rtlCol="0" anchor="b">
            <a:noAutofit/>
          </a:bodyPr>
          <a:lstStyle>
            <a:lvl1pPr marL="0" algn="l" defTabSz="914400" rtl="0" eaLnBrk="1" latinLnBrk="0" hangingPunct="1">
              <a:lnSpc>
                <a:spcPct val="90000"/>
              </a:lnSpc>
              <a:spcBef>
                <a:spcPct val="0"/>
              </a:spcBef>
              <a:buNone/>
              <a:defRPr lang="en-US" sz="3200" b="0" kern="1200" spc="-20" baseline="0" dirty="0">
                <a:solidFill>
                  <a:schemeClr val="accent1"/>
                </a:solidFill>
                <a:latin typeface="+mj-lt"/>
                <a:ea typeface="+mj-ea"/>
                <a:cs typeface="+mj-cs"/>
              </a:defRPr>
            </a:lvl1pPr>
          </a:lstStyle>
          <a:p>
            <a:r>
              <a:rPr lang="en-US" spc="0" dirty="0">
                <a:latin typeface="Arial" charset="0"/>
              </a:rPr>
              <a:t>Standard Drawing Guide Placement Layout Slide (Margins)</a:t>
            </a:r>
          </a:p>
        </p:txBody>
      </p:sp>
      <p:cxnSp>
        <p:nvCxnSpPr>
          <p:cNvPr id="6" name="Straight Connector 5"/>
          <p:cNvCxnSpPr/>
          <p:nvPr userDrawn="1"/>
        </p:nvCxnSpPr>
        <p:spPr>
          <a:xfrm>
            <a:off x="336550" y="0"/>
            <a:ext cx="0" cy="6858000"/>
          </a:xfrm>
          <a:prstGeom prst="line">
            <a:avLst/>
          </a:prstGeom>
          <a:ln w="19050" cmpd="sng">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11847254" y="-1587"/>
            <a:ext cx="0" cy="6858000"/>
          </a:xfrm>
          <a:prstGeom prst="line">
            <a:avLst/>
          </a:prstGeom>
          <a:ln w="19050" cmpd="sng">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rot="16200000">
            <a:off x="6094413" y="16770"/>
            <a:ext cx="0" cy="12188952"/>
          </a:xfrm>
          <a:prstGeom prst="line">
            <a:avLst/>
          </a:prstGeom>
          <a:ln w="63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rot="16200000">
            <a:off x="6094412" y="-4465621"/>
            <a:ext cx="0" cy="12188952"/>
          </a:xfrm>
          <a:prstGeom prst="line">
            <a:avLst/>
          </a:prstGeom>
          <a:ln w="19050" cmpd="sng">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rot="16200000">
            <a:off x="6094412" y="-5478446"/>
            <a:ext cx="0" cy="12188952"/>
          </a:xfrm>
          <a:prstGeom prst="line">
            <a:avLst/>
          </a:prstGeom>
          <a:ln w="19050" cmpd="sng">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6534428" y="2112524"/>
            <a:ext cx="5365506" cy="3539404"/>
          </a:xfrm>
          <a:prstGeom prst="rect">
            <a:avLst/>
          </a:prstGeom>
        </p:spPr>
        <p:txBody>
          <a:bodyPr wrap="square" lIns="121893" tIns="60947" rIns="121893" bIns="60947">
            <a:spAutoFit/>
          </a:bodyPr>
          <a:lstStyle/>
          <a:p>
            <a:pPr marL="0" marR="0" lvl="0" indent="0" algn="l" defTabSz="544095" rtl="0" eaLnBrk="1" fontAlgn="auto" latinLnBrk="0" hangingPunct="1">
              <a:lnSpc>
                <a:spcPct val="100000"/>
              </a:lnSpc>
              <a:spcBef>
                <a:spcPts val="800"/>
              </a:spcBef>
              <a:spcAft>
                <a:spcPts val="0"/>
              </a:spcAft>
              <a:buClrTx/>
              <a:buSzTx/>
              <a:buFontTx/>
              <a:buNone/>
              <a:tabLst/>
              <a:defRPr/>
            </a:pPr>
            <a:r>
              <a:rPr lang="en-US" sz="1600" b="1" dirty="0">
                <a:solidFill>
                  <a:srgbClr val="00A1E0"/>
                </a:solidFill>
                <a:latin typeface="Arial" charset="0"/>
                <a:cs typeface="Arial" charset="0"/>
              </a:rPr>
              <a:t>Realigning Guides</a:t>
            </a:r>
            <a:endParaRPr lang="en-US" sz="1600" b="0" dirty="0">
              <a:solidFill>
                <a:srgbClr val="00A1E0"/>
              </a:solidFill>
              <a:latin typeface="Arial" charset="0"/>
              <a:cs typeface="Arial" charset="0"/>
            </a:endParaRPr>
          </a:p>
          <a:p>
            <a:pPr lvl="0">
              <a:spcBef>
                <a:spcPts val="800"/>
              </a:spcBef>
            </a:pPr>
            <a:r>
              <a:rPr lang="en-US" sz="1200" b="0" dirty="0">
                <a:solidFill>
                  <a:schemeClr val="accent2"/>
                </a:solidFill>
                <a:latin typeface="Arial" charset="0"/>
                <a:cs typeface="Arial" charset="0"/>
              </a:rPr>
              <a:t>Guides can can easily be bumped and moved accidentally.  </a:t>
            </a:r>
          </a:p>
          <a:p>
            <a:pPr lvl="0" defTabSz="1218936">
              <a:spcBef>
                <a:spcPts val="800"/>
              </a:spcBef>
              <a:defRPr/>
            </a:pPr>
            <a:r>
              <a:rPr lang="en-US" sz="1200" dirty="0">
                <a:solidFill>
                  <a:schemeClr val="accent2"/>
                </a:solidFill>
                <a:latin typeface="Arial" charset="0"/>
                <a:cs typeface="Arial" charset="0"/>
              </a:rPr>
              <a:t>This slide layout show you how to reset your guides. </a:t>
            </a:r>
          </a:p>
          <a:p>
            <a:pPr lvl="0" defTabSz="1218936">
              <a:spcBef>
                <a:spcPts val="800"/>
              </a:spcBef>
              <a:defRPr/>
            </a:pPr>
            <a:r>
              <a:rPr lang="en-US" sz="1200" b="1" dirty="0">
                <a:solidFill>
                  <a:schemeClr val="accent2"/>
                </a:solidFill>
                <a:latin typeface="Arial" charset="0"/>
                <a:cs typeface="Arial" charset="0"/>
              </a:rPr>
              <a:t>NOTE: </a:t>
            </a:r>
            <a:r>
              <a:rPr lang="en-US" sz="1200" dirty="0">
                <a:solidFill>
                  <a:schemeClr val="accent2"/>
                </a:solidFill>
                <a:latin typeface="Arial" charset="0"/>
                <a:cs typeface="Arial" charset="0"/>
              </a:rPr>
              <a:t>When working on any older deck, be sure to check and ensure that the guides in your deck are set.</a:t>
            </a:r>
          </a:p>
          <a:p>
            <a:pPr marL="304735" lvl="0" indent="-304735">
              <a:spcBef>
                <a:spcPts val="800"/>
              </a:spcBef>
              <a:buFont typeface="+mj-lt"/>
              <a:buAutoNum type="arabicPeriod"/>
              <a:defRPr/>
            </a:pPr>
            <a:r>
              <a:rPr lang="en-US" sz="1200" b="1" dirty="0">
                <a:solidFill>
                  <a:schemeClr val="accent2"/>
                </a:solidFill>
                <a:latin typeface="Arial" charset="0"/>
                <a:cs typeface="Arial" charset="0"/>
              </a:rPr>
              <a:t>Turn on your guides </a:t>
            </a:r>
          </a:p>
          <a:p>
            <a:pPr marL="304735" lvl="0" indent="-304735" defTabSz="1218936">
              <a:spcBef>
                <a:spcPts val="800"/>
              </a:spcBef>
              <a:buFont typeface="+mj-lt"/>
              <a:buAutoNum type="arabicPeriod" startAt="2"/>
              <a:defRPr/>
            </a:pPr>
            <a:r>
              <a:rPr lang="en-US" sz="1200" b="1" dirty="0">
                <a:solidFill>
                  <a:schemeClr val="accent2"/>
                </a:solidFill>
                <a:latin typeface="Arial" charset="0"/>
                <a:cs typeface="Arial" charset="0"/>
              </a:rPr>
              <a:t>Insert a new slide</a:t>
            </a:r>
            <a:r>
              <a:rPr lang="en-US" sz="1200" b="1" baseline="0" dirty="0">
                <a:solidFill>
                  <a:schemeClr val="accent2"/>
                </a:solidFill>
                <a:latin typeface="Arial" charset="0"/>
                <a:cs typeface="Arial" charset="0"/>
              </a:rPr>
              <a:t> </a:t>
            </a:r>
            <a:r>
              <a:rPr lang="en-US" sz="1200" b="1" dirty="0">
                <a:solidFill>
                  <a:schemeClr val="accent2"/>
                </a:solidFill>
                <a:latin typeface="Arial" charset="0"/>
                <a:cs typeface="Arial" charset="0"/>
              </a:rPr>
              <a:t>the using the Guide Layout slide option.</a:t>
            </a:r>
          </a:p>
          <a:p>
            <a:pPr marL="304735" lvl="0" indent="-304735" defTabSz="1218936">
              <a:spcBef>
                <a:spcPts val="800"/>
              </a:spcBef>
              <a:buFont typeface="+mj-lt"/>
              <a:buAutoNum type="arabicPeriod" startAt="2"/>
              <a:defRPr/>
            </a:pPr>
            <a:r>
              <a:rPr lang="en-US" sz="1200" b="1" dirty="0">
                <a:solidFill>
                  <a:schemeClr val="accent2"/>
                </a:solidFill>
                <a:latin typeface="Arial" charset="0"/>
                <a:cs typeface="Arial" charset="0"/>
              </a:rPr>
              <a:t>Do your guides align with the orange lines in the new slide?  </a:t>
            </a:r>
            <a:r>
              <a:rPr lang="en-US" sz="1200" dirty="0">
                <a:solidFill>
                  <a:schemeClr val="accent2"/>
                </a:solidFill>
                <a:latin typeface="Arial" charset="0"/>
                <a:cs typeface="Arial" charset="0"/>
              </a:rPr>
              <a:t>If yes, your guides are set, if not, proceed then realign each of the lines to line up with the lines shown on this page. </a:t>
            </a:r>
          </a:p>
          <a:p>
            <a:pPr marL="304735" lvl="0" indent="-304735" defTabSz="1218936">
              <a:spcBef>
                <a:spcPts val="800"/>
              </a:spcBef>
              <a:buFont typeface="+mj-lt"/>
              <a:buAutoNum type="arabicPeriod" startAt="2"/>
              <a:defRPr/>
            </a:pPr>
            <a:r>
              <a:rPr lang="en-US" sz="1200" b="1" dirty="0">
                <a:solidFill>
                  <a:schemeClr val="accent2"/>
                </a:solidFill>
                <a:latin typeface="Arial" charset="0"/>
                <a:cs typeface="Arial" charset="0"/>
              </a:rPr>
              <a:t>Once guides are reset, delete the Guide Layout Slide</a:t>
            </a:r>
          </a:p>
          <a:p>
            <a:pPr lvl="0" defTabSz="1218936">
              <a:spcBef>
                <a:spcPts val="800"/>
              </a:spcBef>
              <a:defRPr/>
            </a:pPr>
            <a:endParaRPr lang="en-US" sz="1300" dirty="0">
              <a:solidFill>
                <a:schemeClr val="accent2"/>
              </a:solidFill>
              <a:latin typeface="Arial" charset="0"/>
              <a:cs typeface="Arial" charset="0"/>
            </a:endParaRPr>
          </a:p>
          <a:p>
            <a:pPr lvl="0">
              <a:spcBef>
                <a:spcPts val="800"/>
              </a:spcBef>
            </a:pPr>
            <a:endParaRPr lang="en-US" sz="1300" dirty="0">
              <a:solidFill>
                <a:schemeClr val="accent2"/>
              </a:solidFill>
              <a:latin typeface="Arial" charset="0"/>
              <a:cs typeface="Arial" charset="0"/>
            </a:endParaRPr>
          </a:p>
        </p:txBody>
      </p:sp>
      <p:sp>
        <p:nvSpPr>
          <p:cNvPr id="12" name="Right Arrow 11"/>
          <p:cNvSpPr/>
          <p:nvPr userDrawn="1"/>
        </p:nvSpPr>
        <p:spPr>
          <a:xfrm rot="8100000" flipH="1">
            <a:off x="11395761" y="1682876"/>
            <a:ext cx="401043" cy="410573"/>
          </a:xfrm>
          <a:prstGeom prst="rightArrow">
            <a:avLst/>
          </a:prstGeom>
          <a:solidFill>
            <a:schemeClr val="accent2">
              <a:lumMod val="40000"/>
              <a:lumOff val="60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latin typeface="Arial" charset="0"/>
              <a:cs typeface="VAG Rounded Std Light"/>
            </a:endParaRPr>
          </a:p>
        </p:txBody>
      </p:sp>
      <p:sp>
        <p:nvSpPr>
          <p:cNvPr id="14" name="Right Arrow 13"/>
          <p:cNvSpPr/>
          <p:nvPr userDrawn="1"/>
        </p:nvSpPr>
        <p:spPr>
          <a:xfrm rot="13500000">
            <a:off x="486977" y="1682876"/>
            <a:ext cx="401043" cy="410573"/>
          </a:xfrm>
          <a:prstGeom prst="rightArrow">
            <a:avLst/>
          </a:prstGeom>
          <a:solidFill>
            <a:schemeClr val="accent2">
              <a:lumMod val="40000"/>
              <a:lumOff val="60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latin typeface="Arial" charset="0"/>
              <a:cs typeface="VAG Rounded Std Light"/>
            </a:endParaRPr>
          </a:p>
        </p:txBody>
      </p:sp>
      <p:sp>
        <p:nvSpPr>
          <p:cNvPr id="15" name="Right Arrow 14"/>
          <p:cNvSpPr/>
          <p:nvPr userDrawn="1"/>
        </p:nvSpPr>
        <p:spPr>
          <a:xfrm rot="13500000" flipH="1" flipV="1">
            <a:off x="11395760" y="5694252"/>
            <a:ext cx="401043" cy="410573"/>
          </a:xfrm>
          <a:prstGeom prst="rightArrow">
            <a:avLst/>
          </a:prstGeom>
          <a:solidFill>
            <a:schemeClr val="accent2">
              <a:lumMod val="40000"/>
              <a:lumOff val="60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latin typeface="Arial" charset="0"/>
              <a:cs typeface="VAG Rounded Std Light"/>
            </a:endParaRPr>
          </a:p>
        </p:txBody>
      </p:sp>
      <p:sp>
        <p:nvSpPr>
          <p:cNvPr id="16" name="Right Arrow 15"/>
          <p:cNvSpPr/>
          <p:nvPr userDrawn="1"/>
        </p:nvSpPr>
        <p:spPr>
          <a:xfrm rot="8100000" flipV="1">
            <a:off x="486976" y="5607176"/>
            <a:ext cx="401043" cy="410573"/>
          </a:xfrm>
          <a:prstGeom prst="rightArrow">
            <a:avLst/>
          </a:prstGeom>
          <a:solidFill>
            <a:schemeClr val="accent2">
              <a:lumMod val="40000"/>
              <a:lumOff val="60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latin typeface="Arial" charset="0"/>
              <a:cs typeface="VAG Rounded Std Light"/>
            </a:endParaRPr>
          </a:p>
        </p:txBody>
      </p:sp>
      <p:sp>
        <p:nvSpPr>
          <p:cNvPr id="22" name="Content Placeholder 16"/>
          <p:cNvSpPr txBox="1">
            <a:spLocks/>
          </p:cNvSpPr>
          <p:nvPr userDrawn="1"/>
        </p:nvSpPr>
        <p:spPr>
          <a:xfrm>
            <a:off x="506414" y="2112524"/>
            <a:ext cx="5716586" cy="3526276"/>
          </a:xfrm>
          <a:prstGeom prst="rect">
            <a:avLst/>
          </a:prstGeom>
        </p:spPr>
        <p:txBody>
          <a:bodyPr lIns="121893" tIns="60947" rIns="121893" bIns="60947"/>
          <a:lstStyle>
            <a:lvl1pPr marL="0" indent="0" algn="l" defTabSz="457177" rtl="0" eaLnBrk="1" latinLnBrk="0" hangingPunct="1">
              <a:spcBef>
                <a:spcPts val="1200"/>
              </a:spcBef>
              <a:buFont typeface="Arial"/>
              <a:buNone/>
              <a:defRPr sz="2400" kern="1200">
                <a:solidFill>
                  <a:schemeClr val="accent3"/>
                </a:solidFill>
                <a:latin typeface="Arial"/>
                <a:ea typeface="+mn-ea"/>
                <a:cs typeface="Arial"/>
              </a:defRPr>
            </a:lvl1pPr>
            <a:lvl2pPr marL="233363" indent="-233363" algn="l" defTabSz="457177" rtl="0" eaLnBrk="1" latinLnBrk="0" hangingPunct="1">
              <a:spcBef>
                <a:spcPts val="800"/>
              </a:spcBef>
              <a:spcAft>
                <a:spcPts val="200"/>
              </a:spcAft>
              <a:buFont typeface="Arial"/>
              <a:buChar char="•"/>
              <a:defRPr sz="2000" kern="1200">
                <a:solidFill>
                  <a:schemeClr val="accent1"/>
                </a:solidFill>
                <a:latin typeface="Arial"/>
                <a:ea typeface="+mn-ea"/>
                <a:cs typeface="Arial"/>
              </a:defRPr>
            </a:lvl2pPr>
            <a:lvl3pPr marL="457200" indent="-161925" algn="l" defTabSz="457177" rtl="0" eaLnBrk="1" latinLnBrk="0" hangingPunct="1">
              <a:spcBef>
                <a:spcPts val="600"/>
              </a:spcBef>
              <a:spcAft>
                <a:spcPts val="200"/>
              </a:spcAft>
              <a:buFont typeface="Lucida Grande"/>
              <a:buChar char="-"/>
              <a:tabLst/>
              <a:defRPr sz="1600" kern="1200">
                <a:solidFill>
                  <a:schemeClr val="accent1"/>
                </a:solidFill>
                <a:latin typeface="Arial"/>
                <a:ea typeface="+mn-ea"/>
                <a:cs typeface="Arial"/>
              </a:defRPr>
            </a:lvl3pPr>
            <a:lvl4pPr marL="1600120" indent="-228589" algn="l" defTabSz="457177" rtl="0" eaLnBrk="1" latinLnBrk="0" hangingPunct="1">
              <a:spcBef>
                <a:spcPct val="20000"/>
              </a:spcBef>
              <a:buFont typeface="Arial"/>
              <a:buChar char="–"/>
              <a:defRPr sz="2000" kern="1200">
                <a:solidFill>
                  <a:schemeClr val="tx1"/>
                </a:solidFill>
                <a:latin typeface="Arial"/>
                <a:ea typeface="+mn-ea"/>
                <a:cs typeface="Arial"/>
              </a:defRPr>
            </a:lvl4pPr>
            <a:lvl5pPr marL="2057297" indent="-228589" algn="l" defTabSz="457177" rtl="0" eaLnBrk="1" latinLnBrk="0" hangingPunct="1">
              <a:spcBef>
                <a:spcPct val="20000"/>
              </a:spcBef>
              <a:buFont typeface="Arial"/>
              <a:buChar char="»"/>
              <a:defRPr sz="2000" kern="1200">
                <a:solidFill>
                  <a:schemeClr val="tx1"/>
                </a:solidFill>
                <a:latin typeface="Arial"/>
                <a:ea typeface="+mn-ea"/>
                <a:cs typeface="Arial"/>
              </a:defRPr>
            </a:lvl5pPr>
            <a:lvl6pPr marL="2514474" indent="-228589" algn="l" defTabSz="457177" rtl="0" eaLnBrk="1" latinLnBrk="0" hangingPunct="1">
              <a:spcBef>
                <a:spcPct val="20000"/>
              </a:spcBef>
              <a:buFont typeface="Arial"/>
              <a:buChar char="•"/>
              <a:defRPr sz="2000" kern="1200">
                <a:solidFill>
                  <a:schemeClr val="tx1"/>
                </a:solidFill>
                <a:latin typeface="+mn-lt"/>
                <a:ea typeface="+mn-ea"/>
                <a:cs typeface="+mn-cs"/>
              </a:defRPr>
            </a:lvl6pPr>
            <a:lvl7pPr marL="2971651" indent="-228589" algn="l" defTabSz="457177" rtl="0" eaLnBrk="1" latinLnBrk="0" hangingPunct="1">
              <a:spcBef>
                <a:spcPct val="20000"/>
              </a:spcBef>
              <a:buFont typeface="Arial"/>
              <a:buChar char="•"/>
              <a:defRPr sz="2000" kern="1200">
                <a:solidFill>
                  <a:schemeClr val="tx1"/>
                </a:solidFill>
                <a:latin typeface="+mn-lt"/>
                <a:ea typeface="+mn-ea"/>
                <a:cs typeface="+mn-cs"/>
              </a:defRPr>
            </a:lvl7pPr>
            <a:lvl8pPr marL="3428829" indent="-228589" algn="l" defTabSz="457177" rtl="0" eaLnBrk="1" latinLnBrk="0" hangingPunct="1">
              <a:spcBef>
                <a:spcPct val="20000"/>
              </a:spcBef>
              <a:buFont typeface="Arial"/>
              <a:buChar char="•"/>
              <a:defRPr sz="2000" kern="1200">
                <a:solidFill>
                  <a:schemeClr val="tx1"/>
                </a:solidFill>
                <a:latin typeface="+mn-lt"/>
                <a:ea typeface="+mn-ea"/>
                <a:cs typeface="+mn-cs"/>
              </a:defRPr>
            </a:lvl8pPr>
            <a:lvl9pPr marL="3886006" indent="-228589" algn="l" defTabSz="457177"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800"/>
              </a:spcBef>
            </a:pPr>
            <a:r>
              <a:rPr lang="en-US" sz="1600" b="1" dirty="0">
                <a:solidFill>
                  <a:schemeClr val="accent1"/>
                </a:solidFill>
                <a:latin typeface="Arial" charset="0"/>
                <a:cs typeface="Arial" charset="0"/>
              </a:rPr>
              <a:t>What are Drawing Guides?  </a:t>
            </a:r>
          </a:p>
          <a:p>
            <a:pPr>
              <a:spcBef>
                <a:spcPts val="800"/>
              </a:spcBef>
            </a:pPr>
            <a:r>
              <a:rPr lang="en-US" sz="1200" dirty="0">
                <a:solidFill>
                  <a:schemeClr val="accent2"/>
                </a:solidFill>
                <a:latin typeface="Arial" charset="0"/>
                <a:cs typeface="Arial" charset="0"/>
              </a:rPr>
              <a:t>Drawing guides are thin lines that that appear on all pages in the same spot, but don’t show up when you print or view deck in Show mode.  </a:t>
            </a:r>
          </a:p>
          <a:p>
            <a:pPr>
              <a:spcBef>
                <a:spcPts val="800"/>
              </a:spcBef>
            </a:pPr>
            <a:r>
              <a:rPr lang="en-US" sz="1200" i="0" dirty="0">
                <a:solidFill>
                  <a:schemeClr val="accent2"/>
                </a:solidFill>
                <a:latin typeface="Arial" charset="0"/>
                <a:cs typeface="Arial" charset="0"/>
              </a:rPr>
              <a:t>Think of them as internal margins for the proper alignment and consistent placement of content. Object will snap to them and they are also perfect for cropping an image to. </a:t>
            </a:r>
          </a:p>
          <a:p>
            <a:pPr>
              <a:spcBef>
                <a:spcPts val="800"/>
              </a:spcBef>
            </a:pPr>
            <a:r>
              <a:rPr lang="en-US" sz="1200" dirty="0">
                <a:solidFill>
                  <a:schemeClr val="accent2"/>
                </a:solidFill>
                <a:latin typeface="Arial" charset="0"/>
                <a:cs typeface="Arial" charset="0"/>
              </a:rPr>
              <a:t>This template has pre-made guides that delineate where your workspace is.  </a:t>
            </a:r>
            <a:br>
              <a:rPr lang="en-US" sz="1200" b="1" dirty="0">
                <a:solidFill>
                  <a:schemeClr val="accent2"/>
                </a:solidFill>
                <a:latin typeface="Arial" charset="0"/>
                <a:cs typeface="Arial" charset="0"/>
              </a:rPr>
            </a:br>
            <a:br>
              <a:rPr lang="en-US" sz="1200" b="1" dirty="0">
                <a:solidFill>
                  <a:schemeClr val="accent1"/>
                </a:solidFill>
                <a:latin typeface="Arial" charset="0"/>
                <a:cs typeface="Arial" charset="0"/>
              </a:rPr>
            </a:br>
            <a:r>
              <a:rPr lang="en-US" sz="1600" b="1" dirty="0">
                <a:solidFill>
                  <a:schemeClr val="accent1"/>
                </a:solidFill>
                <a:latin typeface="Arial" charset="0"/>
                <a:cs typeface="Arial" charset="0"/>
              </a:rPr>
              <a:t>How to Turn Guides On and Off</a:t>
            </a:r>
          </a:p>
          <a:p>
            <a:pPr>
              <a:spcBef>
                <a:spcPts val="800"/>
              </a:spcBef>
              <a:buClr>
                <a:schemeClr val="accent3"/>
              </a:buClr>
            </a:pPr>
            <a:r>
              <a:rPr lang="en-US" sz="1200" b="1" dirty="0">
                <a:solidFill>
                  <a:schemeClr val="accent2"/>
                </a:solidFill>
                <a:latin typeface="Arial" charset="0"/>
                <a:cs typeface="Arial" charset="0"/>
              </a:rPr>
              <a:t>Windows: </a:t>
            </a:r>
            <a:r>
              <a:rPr lang="en-US" sz="1200" dirty="0">
                <a:solidFill>
                  <a:schemeClr val="accent2"/>
                </a:solidFill>
                <a:latin typeface="Arial" charset="0"/>
                <a:cs typeface="Arial" charset="0"/>
              </a:rPr>
              <a:t>ALT + F9 or Right click in blue area off workspace &gt;Grids and Guides&gt;Display Drawing Guides on Screen</a:t>
            </a:r>
          </a:p>
          <a:p>
            <a:pPr>
              <a:spcBef>
                <a:spcPts val="800"/>
              </a:spcBef>
              <a:buClr>
                <a:schemeClr val="accent3"/>
              </a:buClr>
              <a:defRPr/>
            </a:pPr>
            <a:r>
              <a:rPr lang="en-US" sz="1200" b="1" dirty="0">
                <a:solidFill>
                  <a:schemeClr val="accent2"/>
                </a:solidFill>
                <a:latin typeface="Arial" charset="0"/>
                <a:cs typeface="Arial" charset="0"/>
              </a:rPr>
              <a:t>Mac 2011: </a:t>
            </a:r>
            <a:r>
              <a:rPr lang="en-US" sz="1200" dirty="0">
                <a:solidFill>
                  <a:schemeClr val="accent2"/>
                </a:solidFill>
                <a:latin typeface="Arial" charset="0"/>
                <a:cs typeface="Arial" charset="0"/>
              </a:rPr>
              <a:t>Control + Option + Command + G or </a:t>
            </a:r>
            <a:br>
              <a:rPr lang="en-US" sz="1200" dirty="0">
                <a:solidFill>
                  <a:schemeClr val="accent2"/>
                </a:solidFill>
                <a:latin typeface="Arial" charset="0"/>
                <a:cs typeface="Arial" charset="0"/>
              </a:rPr>
            </a:br>
            <a:r>
              <a:rPr lang="en-US" sz="1200" dirty="0">
                <a:solidFill>
                  <a:schemeClr val="accent2"/>
                </a:solidFill>
                <a:latin typeface="Arial" charset="0"/>
                <a:cs typeface="Arial" charset="0"/>
              </a:rPr>
              <a:t>View&gt;Guides&gt;Static Guides</a:t>
            </a:r>
          </a:p>
          <a:p>
            <a:pPr>
              <a:spcBef>
                <a:spcPts val="800"/>
              </a:spcBef>
              <a:buClr>
                <a:schemeClr val="accent3"/>
              </a:buClr>
              <a:defRPr/>
            </a:pPr>
            <a:r>
              <a:rPr lang="en-US" sz="1200" b="1" dirty="0">
                <a:solidFill>
                  <a:schemeClr val="accent2"/>
                </a:solidFill>
                <a:latin typeface="Arial" charset="0"/>
                <a:cs typeface="Arial" charset="0"/>
              </a:rPr>
              <a:t>MAC 2008:   </a:t>
            </a:r>
            <a:r>
              <a:rPr lang="en-US" sz="1200" dirty="0">
                <a:solidFill>
                  <a:schemeClr val="accent2"/>
                </a:solidFill>
                <a:latin typeface="Arial" charset="0"/>
                <a:cs typeface="Arial" charset="0"/>
              </a:rPr>
              <a:t>Command + G or View&gt;Guides&gt;Static Guides</a:t>
            </a:r>
          </a:p>
        </p:txBody>
      </p:sp>
      <p:sp>
        <p:nvSpPr>
          <p:cNvPr id="23" name="TextBox 22"/>
          <p:cNvSpPr txBox="1"/>
          <p:nvPr userDrawn="1"/>
        </p:nvSpPr>
        <p:spPr>
          <a:xfrm>
            <a:off x="7200900" y="5430299"/>
            <a:ext cx="4070766" cy="523220"/>
          </a:xfrm>
          <a:prstGeom prst="rect">
            <a:avLst/>
          </a:prstGeom>
          <a:noFill/>
        </p:spPr>
        <p:txBody>
          <a:bodyPr wrap="square" rtlCol="0">
            <a:spAutoFit/>
          </a:bodyPr>
          <a:lstStyle/>
          <a:p>
            <a:pPr algn="r">
              <a:spcBef>
                <a:spcPts val="300"/>
              </a:spcBef>
              <a:spcAft>
                <a:spcPts val="1000"/>
              </a:spcAft>
            </a:pPr>
            <a:r>
              <a:rPr lang="en-US" sz="1400" dirty="0">
                <a:solidFill>
                  <a:schemeClr val="accent1">
                    <a:lumMod val="75000"/>
                  </a:schemeClr>
                </a:solidFill>
                <a:latin typeface="Arial" charset="0"/>
              </a:rPr>
              <a:t>The left and right top and bottom corners only area you should work</a:t>
            </a:r>
            <a:r>
              <a:rPr lang="en-US" sz="1400" baseline="0" dirty="0">
                <a:solidFill>
                  <a:schemeClr val="accent1">
                    <a:lumMod val="75000"/>
                  </a:schemeClr>
                </a:solidFill>
                <a:latin typeface="Arial" charset="0"/>
              </a:rPr>
              <a:t> within on each slide. </a:t>
            </a:r>
            <a:endParaRPr lang="en-US" sz="1400" dirty="0">
              <a:solidFill>
                <a:schemeClr val="accent1">
                  <a:lumMod val="75000"/>
                </a:schemeClr>
              </a:solidFill>
              <a:latin typeface="Arial" charset="0"/>
            </a:endParaRPr>
          </a:p>
        </p:txBody>
      </p:sp>
    </p:spTree>
    <p:extLst>
      <p:ext uri="{BB962C8B-B14F-4D97-AF65-F5344CB8AC3E}">
        <p14:creationId xmlns:p14="http://schemas.microsoft.com/office/powerpoint/2010/main" val="76796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Standardfolie">
    <p:spTree>
      <p:nvGrpSpPr>
        <p:cNvPr id="1" name=""/>
        <p:cNvGrpSpPr/>
        <p:nvPr/>
      </p:nvGrpSpPr>
      <p:grpSpPr>
        <a:xfrm>
          <a:off x="0" y="0"/>
          <a:ext cx="0" cy="0"/>
          <a:chOff x="0" y="0"/>
          <a:chExt cx="0" cy="0"/>
        </a:xfrm>
      </p:grpSpPr>
      <p:sp>
        <p:nvSpPr>
          <p:cNvPr id="6" name="Rectangle 10"/>
          <p:cNvSpPr>
            <a:spLocks noChangeArrowheads="1"/>
          </p:cNvSpPr>
          <p:nvPr userDrawn="1"/>
        </p:nvSpPr>
        <p:spPr bwMode="auto">
          <a:xfrm>
            <a:off x="0" y="1"/>
            <a:ext cx="12188825" cy="981075"/>
          </a:xfrm>
          <a:prstGeom prst="rect">
            <a:avLst/>
          </a:prstGeom>
          <a:solidFill>
            <a:schemeClr val="bg1"/>
          </a:solidFill>
          <a:ln>
            <a:noFill/>
          </a:ln>
          <a:extLst>
            <a:ext uri="{91240B29-F687-4f45-9708-019B960494DF}">
              <a14:hiddenLine xmlns:a14="http://schemas.microsoft.com/office/drawing/2010/main" xmlns="" w="9525" algn="ctr">
                <a:solidFill>
                  <a:srgbClr val="000000"/>
                </a:solidFill>
                <a:round/>
                <a:headEnd/>
                <a:tailEnd/>
              </a14:hiddenLine>
            </a:ext>
          </a:extLst>
        </p:spPr>
        <p:txBody>
          <a:bodyPr lIns="0" tIns="0" rIns="0" bIns="0" anchor="ctr"/>
          <a:lstStyle/>
          <a:p>
            <a:pPr eaLnBrk="0" hangingPunct="0"/>
            <a:endParaRPr lang="en-US" sz="1400" dirty="0">
              <a:latin typeface="BISansCond" charset="0"/>
            </a:endParaRPr>
          </a:p>
        </p:txBody>
      </p:sp>
      <p:cxnSp>
        <p:nvCxnSpPr>
          <p:cNvPr id="7" name="Straight Connector 16"/>
          <p:cNvCxnSpPr>
            <a:cxnSpLocks noChangeShapeType="1"/>
          </p:cNvCxnSpPr>
          <p:nvPr userDrawn="1"/>
        </p:nvCxnSpPr>
        <p:spPr bwMode="auto">
          <a:xfrm>
            <a:off x="0" y="1052736"/>
            <a:ext cx="12188825" cy="0"/>
          </a:xfrm>
          <a:prstGeom prst="line">
            <a:avLst/>
          </a:prstGeom>
          <a:noFill/>
          <a:ln w="44450" algn="ctr">
            <a:solidFill>
              <a:schemeClr val="tx1"/>
            </a:solidFill>
            <a:round/>
            <a:headEnd/>
            <a:tailEnd/>
          </a:ln>
          <a:extLst>
            <a:ext uri="{909E8E84-426E-40dd-AFC4-6F175D3DCCD1}">
              <a14:hiddenFill xmlns:a14="http://schemas.microsoft.com/office/drawing/2010/main" xmlns="">
                <a:noFill/>
              </a14:hiddenFill>
            </a:ext>
          </a:extLst>
        </p:spPr>
      </p:cxnSp>
      <p:sp>
        <p:nvSpPr>
          <p:cNvPr id="11" name="Textfeld 8"/>
          <p:cNvSpPr txBox="1">
            <a:spLocks noChangeArrowheads="1"/>
          </p:cNvSpPr>
          <p:nvPr userDrawn="1"/>
        </p:nvSpPr>
        <p:spPr bwMode="auto">
          <a:xfrm>
            <a:off x="143302" y="6659389"/>
            <a:ext cx="700513" cy="153888"/>
          </a:xfrm>
          <a:prstGeom prst="rect">
            <a:avLst/>
          </a:prstGeom>
          <a:noFill/>
          <a:ln>
            <a:noFill/>
          </a:ln>
        </p:spPr>
        <p:txBody>
          <a:bodyPr wrap="non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sz="1000" dirty="0">
                <a:solidFill>
                  <a:srgbClr val="264D73"/>
                </a:solidFill>
                <a:latin typeface="Calibri" pitchFamily="34" charset="0"/>
                <a:cs typeface="Calibri" pitchFamily="34" charset="0"/>
              </a:rPr>
              <a:t>hear.com LLC</a:t>
            </a:r>
          </a:p>
        </p:txBody>
      </p:sp>
      <p:pic>
        <p:nvPicPr>
          <p:cNvPr id="16" name="Picture 15">
            <a:extLst>
              <a:ext uri="{FF2B5EF4-FFF2-40B4-BE49-F238E27FC236}">
                <a16:creationId xmlns:a16="http://schemas.microsoft.com/office/drawing/2014/main" id="{B6328F6E-3D22-43BD-8D3A-9D22E28C7F7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3304" y="160437"/>
            <a:ext cx="1875802" cy="634402"/>
          </a:xfrm>
          <a:prstGeom prst="rect">
            <a:avLst/>
          </a:prstGeom>
        </p:spPr>
      </p:pic>
      <p:sp>
        <p:nvSpPr>
          <p:cNvPr id="12" name="Textfeld 17"/>
          <p:cNvSpPr txBox="1">
            <a:spLocks noChangeArrowheads="1"/>
          </p:cNvSpPr>
          <p:nvPr userDrawn="1"/>
        </p:nvSpPr>
        <p:spPr bwMode="auto">
          <a:xfrm>
            <a:off x="11469346" y="6659390"/>
            <a:ext cx="575583" cy="153987"/>
          </a:xfrm>
          <a:prstGeom prst="rect">
            <a:avLst/>
          </a:prstGeom>
          <a:noFill/>
          <a:ln>
            <a:noFill/>
          </a:ln>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defRPr/>
            </a:pPr>
            <a:fld id="{B3C2388A-0900-4C1D-8A33-7C49F1626C7F}" type="slidenum">
              <a:rPr lang="en-US" sz="1000" smtClean="0">
                <a:solidFill>
                  <a:srgbClr val="264D73"/>
                </a:solidFill>
                <a:latin typeface="Calibri" pitchFamily="34" charset="0"/>
                <a:cs typeface="Calibri" pitchFamily="34" charset="0"/>
              </a:rPr>
              <a:pPr algn="r" eaLnBrk="1" hangingPunct="1">
                <a:defRPr/>
              </a:pPr>
              <a:t>‹#›</a:t>
            </a:fld>
            <a:endParaRPr lang="en-US" sz="1000" dirty="0">
              <a:solidFill>
                <a:srgbClr val="264D73"/>
              </a:solidFill>
              <a:latin typeface="Calibri" pitchFamily="34" charset="0"/>
              <a:cs typeface="Calibri" pitchFamily="34" charset="0"/>
            </a:endParaRPr>
          </a:p>
        </p:txBody>
      </p:sp>
      <p:sp>
        <p:nvSpPr>
          <p:cNvPr id="3" name="Inhaltsplatzhalter 2"/>
          <p:cNvSpPr>
            <a:spLocks noGrp="1"/>
          </p:cNvSpPr>
          <p:nvPr>
            <p:ph idx="1"/>
          </p:nvPr>
        </p:nvSpPr>
        <p:spPr>
          <a:xfrm>
            <a:off x="335273" y="1548234"/>
            <a:ext cx="11242922" cy="4576341"/>
          </a:xfrm>
          <a:prstGeom prst="rect">
            <a:avLst/>
          </a:prstGeom>
        </p:spPr>
        <p:txBody>
          <a:bodyPr lIns="90000"/>
          <a:lstStyle>
            <a:lvl1pPr>
              <a:defRPr>
                <a:solidFill>
                  <a:schemeClr val="tx1"/>
                </a:solidFill>
                <a:latin typeface="Calibri" pitchFamily="34" charset="0"/>
                <a:cs typeface="Arial" pitchFamily="34" charset="0"/>
              </a:defRPr>
            </a:lvl1pPr>
            <a:lvl2pPr>
              <a:defRPr>
                <a:solidFill>
                  <a:schemeClr val="tx1"/>
                </a:solidFill>
                <a:latin typeface="Calibri" pitchFamily="34" charset="0"/>
                <a:cs typeface="Arial" pitchFamily="34" charset="0"/>
              </a:defRPr>
            </a:lvl2pPr>
            <a:lvl3pPr>
              <a:defRPr>
                <a:solidFill>
                  <a:schemeClr val="tx1"/>
                </a:solidFill>
                <a:latin typeface="Calibri" pitchFamily="34" charset="0"/>
                <a:cs typeface="Arial" pitchFamily="34" charset="0"/>
              </a:defRPr>
            </a:lvl3pPr>
            <a:lvl4pPr>
              <a:defRPr>
                <a:solidFill>
                  <a:schemeClr val="tx1"/>
                </a:solidFill>
                <a:latin typeface="Calibri" pitchFamily="34" charset="0"/>
                <a:cs typeface="Arial" pitchFamily="34" charset="0"/>
              </a:defRPr>
            </a:lvl4pPr>
            <a:lvl5pPr>
              <a:defRPr>
                <a:solidFill>
                  <a:schemeClr val="tx1"/>
                </a:solidFill>
                <a:latin typeface="Calibri" pitchFamily="34" charset="0"/>
                <a:cs typeface="Arial" pitchFamily="34" charset="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Rectangle 42"/>
          <p:cNvSpPr>
            <a:spLocks noGrp="1" noChangeArrowheads="1"/>
          </p:cNvSpPr>
          <p:nvPr>
            <p:ph type="title"/>
          </p:nvPr>
        </p:nvSpPr>
        <p:spPr bwMode="white">
          <a:xfrm>
            <a:off x="329720" y="160438"/>
            <a:ext cx="9603326" cy="676275"/>
          </a:xfrm>
          <a:prstGeom prst="rect">
            <a:avLst/>
          </a:prstGeom>
          <a:noFill/>
          <a:ln w="9525">
            <a:noFill/>
            <a:miter lim="800000"/>
            <a:headEnd/>
            <a:tailEnd/>
          </a:ln>
        </p:spPr>
        <p:txBody>
          <a:bodyPr lIns="90000" anchor="ctr">
            <a:noAutofit/>
          </a:bodyPr>
          <a:lstStyle>
            <a:lvl1pPr>
              <a:defRPr/>
            </a:lvl1pPr>
          </a:lstStyle>
          <a:p>
            <a:pPr lvl="0"/>
            <a:r>
              <a:rPr lang="en-US"/>
              <a:t>Click to edit Master title style</a:t>
            </a:r>
            <a:endParaRPr lang="en-US" dirty="0"/>
          </a:p>
        </p:txBody>
      </p:sp>
      <p:cxnSp>
        <p:nvCxnSpPr>
          <p:cNvPr id="14" name="Straight Connector 16"/>
          <p:cNvCxnSpPr>
            <a:cxnSpLocks noChangeShapeType="1"/>
          </p:cNvCxnSpPr>
          <p:nvPr userDrawn="1"/>
        </p:nvCxnSpPr>
        <p:spPr bwMode="auto">
          <a:xfrm>
            <a:off x="0" y="6597352"/>
            <a:ext cx="12188825" cy="0"/>
          </a:xfrm>
          <a:prstGeom prst="line">
            <a:avLst/>
          </a:prstGeom>
          <a:noFill/>
          <a:ln w="44450" algn="ctr">
            <a:solidFill>
              <a:schemeClr val="tx1"/>
            </a:solidFill>
            <a:round/>
            <a:headEnd/>
            <a:tailEnd/>
          </a:ln>
          <a:extLst>
            <a:ext uri="{909E8E84-426E-40dd-AFC4-6F175D3DCCD1}">
              <a14:hiddenFill xmlns:a14="http://schemas.microsoft.com/office/drawing/2010/main" xmlns="">
                <a:noFill/>
              </a14:hiddenFill>
            </a:ext>
          </a:extLst>
        </p:spPr>
      </p:cxnSp>
      <p:pic>
        <p:nvPicPr>
          <p:cNvPr id="2062" name="Picture 14">
            <a:extLst>
              <a:ext uri="{FF2B5EF4-FFF2-40B4-BE49-F238E27FC236}">
                <a16:creationId xmlns:a16="http://schemas.microsoft.com/office/drawing/2014/main" id="{D59207FD-8002-4279-9CB7-3953A4A49166}"/>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032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794493"/>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asic">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lIns="9144" tIns="0" rIns="0" bIns="0" rtlCol="0">
            <a:noAutofit/>
          </a:bodyPr>
          <a:lstStyle>
            <a:lvl1pPr>
              <a:defRPr lang="en-US" spc="0" dirty="0" smtClean="0"/>
            </a:lvl1pPr>
            <a:lvl2pPr>
              <a:defRPr lang="en-US" spc="0" dirty="0" smtClean="0"/>
            </a:lvl2pPr>
            <a:lvl3pPr>
              <a:defRPr lang="en-US" spc="0" dirty="0" smtClean="0"/>
            </a:lvl3pPr>
            <a:lvl4pPr>
              <a:defRPr lang="en-US" spc="0" dirty="0" smtClean="0"/>
            </a:lvl4pPr>
            <a:lvl5pPr>
              <a:defRPr lang="en-US" spc="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3"/>
          <p:cNvSpPr>
            <a:spLocks noGrp="1"/>
          </p:cNvSpPr>
          <p:nvPr>
            <p:ph type="body" sz="quarter" idx="16"/>
          </p:nvPr>
        </p:nvSpPr>
        <p:spPr>
          <a:xfrm>
            <a:off x="338328" y="1021080"/>
            <a:ext cx="11484864" cy="338554"/>
          </a:xfrm>
        </p:spPr>
        <p:txBody>
          <a:bodyPr lIns="9144" tIns="0" rIns="0" bIns="0">
            <a:spAutoFit/>
          </a:bodyPr>
          <a:lstStyle>
            <a:lvl1pPr marL="0" indent="0">
              <a:buNone/>
              <a:defRPr sz="2400" spc="0" baseline="0">
                <a:solidFill>
                  <a:schemeClr val="accent2"/>
                </a:solidFill>
              </a:defRPr>
            </a:lvl1pPr>
          </a:lstStyle>
          <a:p>
            <a:pPr lvl="0"/>
            <a:r>
              <a:rPr lang="en-US" dirty="0"/>
              <a:t>Click to edit Master text styles</a:t>
            </a:r>
          </a:p>
        </p:txBody>
      </p:sp>
      <p:sp>
        <p:nvSpPr>
          <p:cNvPr id="4" name="Title 3"/>
          <p:cNvSpPr>
            <a:spLocks noGrp="1"/>
          </p:cNvSpPr>
          <p:nvPr>
            <p:ph type="title"/>
          </p:nvPr>
        </p:nvSpPr>
        <p:spPr/>
        <p:txBody>
          <a:bodyPr/>
          <a:lstStyle>
            <a:lvl1pPr>
              <a:defRPr spc="0"/>
            </a:lvl1pPr>
          </a:lstStyle>
          <a:p>
            <a:r>
              <a:rPr lang="en-US" dirty="0"/>
              <a:t>Click to edit Master title style</a:t>
            </a:r>
          </a:p>
        </p:txBody>
      </p:sp>
      <p:sp>
        <p:nvSpPr>
          <p:cNvPr id="19" name="Footer Placeholder 3"/>
          <p:cNvSpPr>
            <a:spLocks noGrp="1"/>
          </p:cNvSpPr>
          <p:nvPr>
            <p:ph type="ftr" sz="quarter" idx="3"/>
          </p:nvPr>
        </p:nvSpPr>
        <p:spPr>
          <a:xfrm>
            <a:off x="333728" y="6270900"/>
            <a:ext cx="10736917" cy="428383"/>
          </a:xfrm>
          <a:prstGeom prst="rect">
            <a:avLst/>
          </a:prstGeom>
        </p:spPr>
        <p:txBody>
          <a:bodyPr vert="horz" lIns="91440" tIns="45720" rIns="91440" bIns="45720" rtlCol="0" anchor="ctr"/>
          <a:lstStyle>
            <a:lvl1pPr algn="l">
              <a:defRPr sz="1000" spc="0">
                <a:solidFill>
                  <a:schemeClr val="tx1">
                    <a:tint val="75000"/>
                  </a:schemeClr>
                </a:solidFill>
              </a:defRPr>
            </a:lvl1pPr>
          </a:lstStyle>
          <a:p>
            <a:endParaRPr lang="en-US"/>
          </a:p>
        </p:txBody>
      </p:sp>
    </p:spTree>
    <p:extLst>
      <p:ext uri="{BB962C8B-B14F-4D97-AF65-F5344CB8AC3E}">
        <p14:creationId xmlns:p14="http://schemas.microsoft.com/office/powerpoint/2010/main" val="1998423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asic 2">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p>
        </p:txBody>
      </p:sp>
      <p:sp>
        <p:nvSpPr>
          <p:cNvPr id="21" name="Text Placeholder 3"/>
          <p:cNvSpPr>
            <a:spLocks noGrp="1"/>
          </p:cNvSpPr>
          <p:nvPr>
            <p:ph type="body" sz="quarter" idx="16"/>
          </p:nvPr>
        </p:nvSpPr>
        <p:spPr>
          <a:xfrm>
            <a:off x="338328" y="1021080"/>
            <a:ext cx="11484864" cy="369332"/>
          </a:xfrm>
        </p:spPr>
        <p:txBody>
          <a:bodyPr vert="horz" lIns="9144" tIns="0" rIns="0" bIns="0" rtlCol="0">
            <a:spAutoFit/>
          </a:bodyPr>
          <a:lstStyle>
            <a:lvl1pPr>
              <a:defRPr lang="en-US" sz="2400" spc="0" dirty="0" smtClean="0">
                <a:solidFill>
                  <a:schemeClr val="accent2"/>
                </a:solidFill>
              </a:defRPr>
            </a:lvl1pPr>
          </a:lstStyle>
          <a:p>
            <a:pPr lvl="0">
              <a:buNone/>
            </a:pPr>
            <a:r>
              <a:rPr lang="en-US" dirty="0"/>
              <a:t>Click to edit Master text styles</a:t>
            </a:r>
          </a:p>
        </p:txBody>
      </p:sp>
      <p:sp>
        <p:nvSpPr>
          <p:cNvPr id="22" name="Footer Placeholder 3"/>
          <p:cNvSpPr>
            <a:spLocks noGrp="1"/>
          </p:cNvSpPr>
          <p:nvPr>
            <p:ph type="ftr" sz="quarter" idx="3"/>
          </p:nvPr>
        </p:nvSpPr>
        <p:spPr>
          <a:xfrm>
            <a:off x="333728" y="6270900"/>
            <a:ext cx="10736917" cy="428383"/>
          </a:xfrm>
          <a:prstGeom prst="rect">
            <a:avLst/>
          </a:prstGeom>
        </p:spPr>
        <p:txBody>
          <a:bodyPr vert="horz" lIns="91440" tIns="45720" rIns="91440" bIns="45720" rtlCol="0" anchor="ctr"/>
          <a:lstStyle>
            <a:lvl1pPr algn="l">
              <a:defRPr sz="1000" spc="0">
                <a:solidFill>
                  <a:schemeClr val="tx1">
                    <a:tint val="75000"/>
                  </a:schemeClr>
                </a:solidFill>
              </a:defRPr>
            </a:lvl1pPr>
          </a:lstStyle>
          <a:p>
            <a:endParaRPr lang="en-US" dirty="0"/>
          </a:p>
        </p:txBody>
      </p:sp>
    </p:spTree>
    <p:extLst>
      <p:ext uri="{BB962C8B-B14F-4D97-AF65-F5344CB8AC3E}">
        <p14:creationId xmlns:p14="http://schemas.microsoft.com/office/powerpoint/2010/main" val="3432960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column">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38329" y="1599480"/>
            <a:ext cx="5564156" cy="4351338"/>
          </a:xfrm>
        </p:spPr>
        <p:txBody>
          <a:bodyPr/>
          <a:lstStyle>
            <a:lvl1pPr>
              <a:defRPr spc="0"/>
            </a:lvl1pPr>
            <a:lvl2pPr>
              <a:defRPr spc="0"/>
            </a:lvl2pPr>
            <a:lvl3pPr>
              <a:defRPr spc="0"/>
            </a:lvl3pPr>
            <a:lvl4pPr>
              <a:defRPr spc="0"/>
            </a:lvl4pPr>
            <a:lvl5pPr>
              <a:defRPr spc="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53636" y="1599480"/>
            <a:ext cx="5576268" cy="4351338"/>
          </a:xfrm>
        </p:spPr>
        <p:txBody>
          <a:bodyPr/>
          <a:lstStyle>
            <a:lvl1pPr>
              <a:defRPr spc="0"/>
            </a:lvl1pPr>
            <a:lvl2pPr>
              <a:defRPr spc="0"/>
            </a:lvl2pPr>
            <a:lvl3pPr>
              <a:defRPr spc="0"/>
            </a:lvl3pPr>
            <a:lvl4pPr>
              <a:defRPr spc="0"/>
            </a:lvl4pPr>
            <a:lvl5pPr>
              <a:defRPr spc="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4"/>
          <p:cNvSpPr>
            <a:spLocks noGrp="1"/>
          </p:cNvSpPr>
          <p:nvPr>
            <p:ph type="title"/>
          </p:nvPr>
        </p:nvSpPr>
        <p:spPr/>
        <p:txBody>
          <a:bodyPr/>
          <a:lstStyle>
            <a:lvl1pPr>
              <a:defRPr spc="0"/>
            </a:lvl1pPr>
          </a:lstStyle>
          <a:p>
            <a:r>
              <a:rPr lang="en-US"/>
              <a:t>Click to edit Master title style</a:t>
            </a:r>
          </a:p>
        </p:txBody>
      </p:sp>
      <p:sp>
        <p:nvSpPr>
          <p:cNvPr id="22" name="Text Placeholder 3"/>
          <p:cNvSpPr>
            <a:spLocks noGrp="1"/>
          </p:cNvSpPr>
          <p:nvPr>
            <p:ph type="body" sz="quarter" idx="16"/>
          </p:nvPr>
        </p:nvSpPr>
        <p:spPr>
          <a:xfrm>
            <a:off x="338328" y="1021080"/>
            <a:ext cx="11484864" cy="338554"/>
          </a:xfrm>
        </p:spPr>
        <p:txBody>
          <a:bodyPr vert="horz" lIns="9144" tIns="0" rIns="0" bIns="0" rtlCol="0">
            <a:spAutoFit/>
          </a:bodyPr>
          <a:lstStyle>
            <a:lvl1pPr>
              <a:defRPr lang="en-US" sz="2400" spc="0" dirty="0" smtClean="0">
                <a:solidFill>
                  <a:schemeClr val="accent2"/>
                </a:solidFill>
              </a:defRPr>
            </a:lvl1pPr>
          </a:lstStyle>
          <a:p>
            <a:pPr lvl="0">
              <a:buNone/>
            </a:pPr>
            <a:r>
              <a:rPr lang="en-US" dirty="0"/>
              <a:t>Click to edit Master text styles</a:t>
            </a:r>
          </a:p>
        </p:txBody>
      </p:sp>
      <p:sp>
        <p:nvSpPr>
          <p:cNvPr id="24" name="Footer Placeholder 3"/>
          <p:cNvSpPr>
            <a:spLocks noGrp="1"/>
          </p:cNvSpPr>
          <p:nvPr>
            <p:ph type="ftr" sz="quarter" idx="3"/>
          </p:nvPr>
        </p:nvSpPr>
        <p:spPr>
          <a:xfrm>
            <a:off x="333728" y="6270900"/>
            <a:ext cx="10736917" cy="428383"/>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Tree>
    <p:extLst>
      <p:ext uri="{BB962C8B-B14F-4D97-AF65-F5344CB8AC3E}">
        <p14:creationId xmlns:p14="http://schemas.microsoft.com/office/powerpoint/2010/main" val="3798121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olumn">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38328" y="1599480"/>
            <a:ext cx="3749040" cy="4622865"/>
          </a:xfrm>
        </p:spPr>
        <p:txBody>
          <a:bodyPr lIns="9144"/>
          <a:lstStyle>
            <a:lvl1pPr>
              <a:defRPr spc="0"/>
            </a:lvl1pPr>
            <a:lvl2pPr>
              <a:defRPr spc="0"/>
            </a:lvl2pPr>
            <a:lvl3pPr>
              <a:defRPr spc="0"/>
            </a:lvl3pPr>
            <a:lvl4pPr>
              <a:defRPr spc="0"/>
            </a:lvl4pPr>
            <a:lvl5pPr>
              <a:defRPr spc="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235127" y="1599480"/>
            <a:ext cx="3728166" cy="4622864"/>
          </a:xfrm>
        </p:spPr>
        <p:txBody>
          <a:bodyPr lIns="9144"/>
          <a:lstStyle>
            <a:lvl1pPr>
              <a:defRPr spc="0"/>
            </a:lvl1pPr>
            <a:lvl2pPr>
              <a:defRPr spc="0"/>
            </a:lvl2pPr>
            <a:lvl3pPr>
              <a:defRPr spc="0"/>
            </a:lvl3pPr>
            <a:lvl4pPr>
              <a:defRPr spc="0"/>
            </a:lvl4pPr>
            <a:lvl5pPr>
              <a:defRPr spc="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4"/>
          <p:cNvSpPr>
            <a:spLocks noGrp="1"/>
          </p:cNvSpPr>
          <p:nvPr>
            <p:ph sz="half" idx="17"/>
          </p:nvPr>
        </p:nvSpPr>
        <p:spPr>
          <a:xfrm>
            <a:off x="8090178" y="1599480"/>
            <a:ext cx="3749040" cy="4622864"/>
          </a:xfrm>
        </p:spPr>
        <p:txBody>
          <a:bodyPr lIns="9144"/>
          <a:lstStyle>
            <a:lvl1pPr>
              <a:defRPr spc="0"/>
            </a:lvl1pPr>
            <a:lvl2pPr>
              <a:defRPr spc="0"/>
            </a:lvl2pPr>
            <a:lvl3pPr>
              <a:defRPr spc="0"/>
            </a:lvl3pPr>
            <a:lvl4pPr>
              <a:defRPr spc="0"/>
            </a:lvl4pPr>
            <a:lvl5pPr>
              <a:defRPr spc="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3"/>
          <p:cNvSpPr>
            <a:spLocks noGrp="1"/>
          </p:cNvSpPr>
          <p:nvPr>
            <p:ph type="body" sz="quarter" idx="16"/>
          </p:nvPr>
        </p:nvSpPr>
        <p:spPr>
          <a:xfrm>
            <a:off x="338328" y="1021080"/>
            <a:ext cx="11484864" cy="338554"/>
          </a:xfrm>
        </p:spPr>
        <p:txBody>
          <a:bodyPr vert="horz" lIns="9144" tIns="0" rIns="0" bIns="0" rtlCol="0">
            <a:spAutoFit/>
          </a:bodyPr>
          <a:lstStyle>
            <a:lvl1pPr>
              <a:defRPr lang="en-US" sz="2400" spc="0" dirty="0" smtClean="0">
                <a:solidFill>
                  <a:schemeClr val="accent2"/>
                </a:solidFill>
              </a:defRPr>
            </a:lvl1pPr>
          </a:lstStyle>
          <a:p>
            <a:pPr lvl="0">
              <a:buNone/>
            </a:pPr>
            <a:r>
              <a:rPr lang="en-US" dirty="0"/>
              <a:t>Click to edit Master text styles</a:t>
            </a:r>
          </a:p>
        </p:txBody>
      </p:sp>
      <p:sp>
        <p:nvSpPr>
          <p:cNvPr id="5" name="Title 4"/>
          <p:cNvSpPr>
            <a:spLocks noGrp="1"/>
          </p:cNvSpPr>
          <p:nvPr>
            <p:ph type="title"/>
          </p:nvPr>
        </p:nvSpPr>
        <p:spPr/>
        <p:txBody>
          <a:bodyPr/>
          <a:lstStyle>
            <a:lvl1pPr>
              <a:defRPr spc="0"/>
            </a:lvl1pPr>
          </a:lstStyle>
          <a:p>
            <a:r>
              <a:rPr lang="en-US"/>
              <a:t>Click to edit Master title style</a:t>
            </a:r>
          </a:p>
        </p:txBody>
      </p:sp>
      <p:sp>
        <p:nvSpPr>
          <p:cNvPr id="6" name="Footer Placeholder 5"/>
          <p:cNvSpPr>
            <a:spLocks noGrp="1"/>
          </p:cNvSpPr>
          <p:nvPr>
            <p:ph type="ftr" sz="quarter" idx="18"/>
          </p:nvPr>
        </p:nvSpPr>
        <p:spPr/>
        <p:txBody>
          <a:bodyPr/>
          <a:lstStyle/>
          <a:p>
            <a:endParaRPr lang="en-US"/>
          </a:p>
        </p:txBody>
      </p:sp>
    </p:spTree>
    <p:extLst>
      <p:ext uri="{BB962C8B-B14F-4D97-AF65-F5344CB8AC3E}">
        <p14:creationId xmlns:p14="http://schemas.microsoft.com/office/powerpoint/2010/main" val="676173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column">
    <p:spTree>
      <p:nvGrpSpPr>
        <p:cNvPr id="1" name=""/>
        <p:cNvGrpSpPr/>
        <p:nvPr/>
      </p:nvGrpSpPr>
      <p:grpSpPr>
        <a:xfrm>
          <a:off x="0" y="0"/>
          <a:ext cx="0" cy="0"/>
          <a:chOff x="0" y="0"/>
          <a:chExt cx="0" cy="0"/>
        </a:xfrm>
      </p:grpSpPr>
      <p:sp>
        <p:nvSpPr>
          <p:cNvPr id="16" name="Rectangle 15"/>
          <p:cNvSpPr/>
          <p:nvPr userDrawn="1"/>
        </p:nvSpPr>
        <p:spPr>
          <a:xfrm>
            <a:off x="6207877" y="381000"/>
            <a:ext cx="2923757" cy="355600"/>
          </a:xfrm>
          <a:prstGeom prst="rect">
            <a:avLst/>
          </a:prstGeom>
          <a:no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err="1">
              <a:latin typeface="Arial" charset="0"/>
              <a:cs typeface="VAG Rounded Std Light"/>
            </a:endParaRPr>
          </a:p>
        </p:txBody>
      </p:sp>
      <p:sp>
        <p:nvSpPr>
          <p:cNvPr id="6" name="Content Placeholder 5"/>
          <p:cNvSpPr>
            <a:spLocks noGrp="1"/>
          </p:cNvSpPr>
          <p:nvPr>
            <p:ph sz="quarter" idx="10"/>
          </p:nvPr>
        </p:nvSpPr>
        <p:spPr>
          <a:xfrm>
            <a:off x="338328" y="1599480"/>
            <a:ext cx="2715768" cy="4627584"/>
          </a:xfrm>
        </p:spPr>
        <p:txBody>
          <a:bodyPr/>
          <a:lstStyle>
            <a:lvl1pPr>
              <a:defRPr sz="2000"/>
            </a:lvl1pPr>
            <a:lvl2pPr>
              <a:defRPr sz="1800"/>
            </a:lvl2pPr>
            <a:lvl3pPr>
              <a:defRPr sz="1600"/>
            </a:lvl3pPr>
            <a:lvl4pPr>
              <a:defRPr sz="1600"/>
            </a:lvl4pPr>
            <a:lvl5pP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p:cNvSpPr>
            <a:spLocks noGrp="1"/>
          </p:cNvSpPr>
          <p:nvPr>
            <p:ph sz="quarter" idx="11"/>
          </p:nvPr>
        </p:nvSpPr>
        <p:spPr>
          <a:xfrm>
            <a:off x="3272035" y="1599480"/>
            <a:ext cx="2715768" cy="4627584"/>
          </a:xfrm>
        </p:spPr>
        <p:txBody>
          <a:bodyPr/>
          <a:lstStyle>
            <a:lvl1pPr>
              <a:defRPr sz="2000"/>
            </a:lvl1pPr>
            <a:lvl2pPr>
              <a:defRPr sz="1800"/>
            </a:lvl2pPr>
            <a:lvl3pPr>
              <a:defRPr sz="1600"/>
            </a:lvl3pPr>
            <a:lvl4pPr>
              <a:defRPr sz="1600"/>
            </a:lvl4pPr>
            <a:lvl5pP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p:cNvSpPr>
            <a:spLocks noGrp="1"/>
          </p:cNvSpPr>
          <p:nvPr>
            <p:ph sz="quarter" idx="12"/>
          </p:nvPr>
        </p:nvSpPr>
        <p:spPr>
          <a:xfrm>
            <a:off x="6205742" y="1599480"/>
            <a:ext cx="2715768" cy="4627584"/>
          </a:xfrm>
        </p:spPr>
        <p:txBody>
          <a:bodyPr/>
          <a:lstStyle>
            <a:lvl1pPr>
              <a:defRPr sz="2000"/>
            </a:lvl1pPr>
            <a:lvl2pPr>
              <a:defRPr sz="1800"/>
            </a:lvl2pPr>
            <a:lvl3pPr>
              <a:defRPr sz="1600"/>
            </a:lvl3pPr>
            <a:lvl4pPr>
              <a:defRPr sz="1600"/>
            </a:lvl4pPr>
            <a:lvl5pP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2"/>
          <p:cNvSpPr>
            <a:spLocks noGrp="1"/>
          </p:cNvSpPr>
          <p:nvPr>
            <p:ph sz="quarter" idx="13"/>
          </p:nvPr>
        </p:nvSpPr>
        <p:spPr>
          <a:xfrm>
            <a:off x="9139449" y="1599480"/>
            <a:ext cx="2715768" cy="4627584"/>
          </a:xfrm>
        </p:spPr>
        <p:txBody>
          <a:bodyPr/>
          <a:lstStyle>
            <a:lvl1pPr>
              <a:defRPr sz="2000"/>
            </a:lvl1pPr>
            <a:lvl2pPr>
              <a:defRPr sz="1800"/>
            </a:lvl2pPr>
            <a:lvl3pPr>
              <a:defRPr sz="1600"/>
            </a:lvl3pPr>
            <a:lvl4pPr>
              <a:defRPr sz="1600"/>
            </a:lvl4pPr>
            <a:lvl5pP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3"/>
          <p:cNvSpPr>
            <a:spLocks noGrp="1"/>
          </p:cNvSpPr>
          <p:nvPr>
            <p:ph type="body" sz="quarter" idx="16"/>
          </p:nvPr>
        </p:nvSpPr>
        <p:spPr>
          <a:xfrm>
            <a:off x="338328" y="1021080"/>
            <a:ext cx="11484864" cy="338554"/>
          </a:xfrm>
        </p:spPr>
        <p:txBody>
          <a:bodyPr vert="horz" lIns="9144" tIns="0" rIns="0" bIns="0" rtlCol="0">
            <a:spAutoFit/>
          </a:bodyPr>
          <a:lstStyle>
            <a:lvl1pPr>
              <a:defRPr lang="en-US" sz="2400" spc="0" dirty="0" smtClean="0">
                <a:solidFill>
                  <a:schemeClr val="accent2"/>
                </a:solidFill>
              </a:defRPr>
            </a:lvl1pPr>
          </a:lstStyle>
          <a:p>
            <a:pPr lvl="0">
              <a:buNone/>
            </a:pPr>
            <a:r>
              <a:rPr lang="en-US" dirty="0"/>
              <a:t>Click to edit Master text styles</a:t>
            </a:r>
          </a:p>
        </p:txBody>
      </p:sp>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7"/>
          </p:nvPr>
        </p:nvSpPr>
        <p:spPr/>
        <p:txBody>
          <a:bodyPr/>
          <a:lstStyle/>
          <a:p>
            <a:endParaRPr lang="en-US"/>
          </a:p>
        </p:txBody>
      </p:sp>
    </p:spTree>
    <p:extLst>
      <p:ext uri="{BB962C8B-B14F-4D97-AF65-F5344CB8AC3E}">
        <p14:creationId xmlns:p14="http://schemas.microsoft.com/office/powerpoint/2010/main" val="888630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column gray">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47990" y="1599480"/>
            <a:ext cx="5705025" cy="4498264"/>
          </a:xfrm>
          <a:solidFill>
            <a:schemeClr val="accent2">
              <a:lumMod val="20000"/>
              <a:lumOff val="80000"/>
            </a:schemeClr>
          </a:solidFill>
        </p:spPr>
        <p:txBody>
          <a:bodyPr lIns="182880" tIns="182880" rIns="182880" bIns="18288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8540" y="1599480"/>
            <a:ext cx="5651946" cy="4498264"/>
          </a:xfrm>
          <a:solidFill>
            <a:schemeClr val="accent2">
              <a:lumMod val="20000"/>
              <a:lumOff val="80000"/>
            </a:schemeClr>
          </a:solidFill>
        </p:spPr>
        <p:txBody>
          <a:bodyPr lIns="182880" tIns="182880" rIns="182880" bIns="18288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dirty="0"/>
              <a:t>Click to edit Master title style</a:t>
            </a:r>
          </a:p>
        </p:txBody>
      </p:sp>
      <p:sp>
        <p:nvSpPr>
          <p:cNvPr id="22" name="Text Placeholder 3"/>
          <p:cNvSpPr>
            <a:spLocks noGrp="1"/>
          </p:cNvSpPr>
          <p:nvPr>
            <p:ph type="body" sz="quarter" idx="16"/>
          </p:nvPr>
        </p:nvSpPr>
        <p:spPr>
          <a:xfrm>
            <a:off x="338328" y="1021080"/>
            <a:ext cx="11484864" cy="338554"/>
          </a:xfrm>
        </p:spPr>
        <p:txBody>
          <a:bodyPr vert="horz" lIns="9144" tIns="0" rIns="0" bIns="0" rtlCol="0">
            <a:spAutoFit/>
          </a:bodyPr>
          <a:lstStyle>
            <a:lvl1pPr>
              <a:defRPr lang="en-US" sz="2400" spc="0" dirty="0" smtClean="0">
                <a:solidFill>
                  <a:schemeClr val="accent2"/>
                </a:solidFill>
              </a:defRPr>
            </a:lvl1pPr>
          </a:lstStyle>
          <a:p>
            <a:pPr lvl="0">
              <a:buNone/>
            </a:pPr>
            <a:r>
              <a:rPr lang="en-US" dirty="0"/>
              <a:t>Click to edit Master text styles</a:t>
            </a:r>
          </a:p>
        </p:txBody>
      </p:sp>
      <p:sp>
        <p:nvSpPr>
          <p:cNvPr id="5" name="Footer Placeholder 4"/>
          <p:cNvSpPr>
            <a:spLocks noGrp="1"/>
          </p:cNvSpPr>
          <p:nvPr>
            <p:ph type="ftr" sz="quarter" idx="17"/>
          </p:nvPr>
        </p:nvSpPr>
        <p:spPr/>
        <p:txBody>
          <a:bodyPr/>
          <a:lstStyle/>
          <a:p>
            <a:endParaRPr lang="en-US"/>
          </a:p>
        </p:txBody>
      </p:sp>
    </p:spTree>
    <p:extLst>
      <p:ext uri="{BB962C8B-B14F-4D97-AF65-F5344CB8AC3E}">
        <p14:creationId xmlns:p14="http://schemas.microsoft.com/office/powerpoint/2010/main" val="3861891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olumn gray">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42878" y="1599480"/>
            <a:ext cx="3743722" cy="4622864"/>
          </a:xfrm>
          <a:solidFill>
            <a:schemeClr val="accent2">
              <a:lumMod val="20000"/>
              <a:lumOff val="80000"/>
            </a:schemeClr>
          </a:solidFill>
        </p:spPr>
        <p:txBody>
          <a:bodyPr lIns="182880" tIns="182880" rIns="182880" bIns="18288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229099" y="1599480"/>
            <a:ext cx="3730752" cy="4622864"/>
          </a:xfrm>
          <a:solidFill>
            <a:schemeClr val="accent2">
              <a:lumMod val="20000"/>
              <a:lumOff val="80000"/>
            </a:schemeClr>
          </a:solidFill>
        </p:spPr>
        <p:txBody>
          <a:bodyPr lIns="182880" tIns="182880" rIns="182880" bIns="18288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4"/>
          <p:cNvSpPr>
            <a:spLocks noGrp="1"/>
          </p:cNvSpPr>
          <p:nvPr>
            <p:ph sz="half" idx="17"/>
          </p:nvPr>
        </p:nvSpPr>
        <p:spPr>
          <a:xfrm>
            <a:off x="8109614" y="1599480"/>
            <a:ext cx="3736459" cy="4622864"/>
          </a:xfrm>
          <a:solidFill>
            <a:schemeClr val="accent2">
              <a:lumMod val="20000"/>
              <a:lumOff val="80000"/>
            </a:schemeClr>
          </a:solidFill>
        </p:spPr>
        <p:txBody>
          <a:bodyPr lIns="182880" tIns="182880" rIns="182880" bIns="18288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3"/>
          <p:cNvSpPr>
            <a:spLocks noGrp="1"/>
          </p:cNvSpPr>
          <p:nvPr>
            <p:ph type="body" sz="quarter" idx="16"/>
          </p:nvPr>
        </p:nvSpPr>
        <p:spPr>
          <a:xfrm>
            <a:off x="338328" y="1021080"/>
            <a:ext cx="11484864" cy="338554"/>
          </a:xfrm>
        </p:spPr>
        <p:txBody>
          <a:bodyPr vert="horz" lIns="9144" tIns="0" rIns="0" bIns="0" rtlCol="0">
            <a:spAutoFit/>
          </a:bodyPr>
          <a:lstStyle>
            <a:lvl1pPr>
              <a:defRPr lang="en-US" sz="2400" spc="0" dirty="0" smtClean="0">
                <a:solidFill>
                  <a:schemeClr val="accent2"/>
                </a:solidFill>
              </a:defRPr>
            </a:lvl1pPr>
          </a:lstStyle>
          <a:p>
            <a:pPr lvl="0">
              <a:buNone/>
            </a:pPr>
            <a:r>
              <a:rPr lang="en-US" dirty="0"/>
              <a:t>Click to edit Master text styles</a:t>
            </a:r>
          </a:p>
        </p:txBody>
      </p:sp>
      <p:sp>
        <p:nvSpPr>
          <p:cNvPr id="2" name="Footer Placeholder 1"/>
          <p:cNvSpPr>
            <a:spLocks noGrp="1"/>
          </p:cNvSpPr>
          <p:nvPr>
            <p:ph type="ftr" sz="quarter" idx="18"/>
          </p:nvPr>
        </p:nvSpPr>
        <p:spPr/>
        <p:txBody>
          <a:bodyPr/>
          <a:lstStyle/>
          <a:p>
            <a:endParaRPr lang="en-US"/>
          </a:p>
        </p:txBody>
      </p: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00922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column_title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38328" y="2480258"/>
            <a:ext cx="3755988" cy="3112046"/>
          </a:xfrm>
        </p:spPr>
        <p:txBody>
          <a:bodyPr lIns="9144" rIns="9144"/>
          <a:lstStyle>
            <a:lvl1pPr>
              <a:defRPr sz="2000"/>
            </a:lvl1pPr>
            <a:lvl2pPr>
              <a:defRPr sz="1800"/>
            </a:lvl2pPr>
            <a:lvl3pPr>
              <a:defRPr sz="1600"/>
            </a:lvl3pPr>
            <a:lvl4pPr>
              <a:defRPr sz="1600"/>
            </a:lvl4pPr>
            <a:lvl5pP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201062" y="2480258"/>
            <a:ext cx="3735930" cy="3112046"/>
          </a:xfrm>
        </p:spPr>
        <p:txBody>
          <a:bodyPr lIns="9144" rIns="9144"/>
          <a:lstStyle>
            <a:lvl1pPr>
              <a:defRPr sz="2000"/>
            </a:lvl1pPr>
            <a:lvl2pPr>
              <a:defRPr sz="1800"/>
            </a:lvl2pPr>
            <a:lvl3pPr>
              <a:defRPr sz="1600"/>
            </a:lvl3pPr>
            <a:lvl4pPr>
              <a:defRPr sz="1600"/>
            </a:lvl4pPr>
            <a:lvl5pP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4"/>
          <p:cNvSpPr>
            <a:spLocks noGrp="1"/>
          </p:cNvSpPr>
          <p:nvPr>
            <p:ph sz="half" idx="17"/>
          </p:nvPr>
        </p:nvSpPr>
        <p:spPr>
          <a:xfrm>
            <a:off x="8081106" y="2480258"/>
            <a:ext cx="3766148" cy="3112046"/>
          </a:xfrm>
        </p:spPr>
        <p:txBody>
          <a:bodyPr lIns="9144" rIns="9144"/>
          <a:lstStyle>
            <a:lvl1pPr>
              <a:defRPr sz="2000"/>
            </a:lvl1pPr>
            <a:lvl2pPr>
              <a:defRPr sz="1800"/>
            </a:lvl2pPr>
            <a:lvl3pPr>
              <a:defRPr sz="1600"/>
            </a:lvl3pPr>
            <a:lvl4pPr>
              <a:defRPr sz="1600"/>
            </a:lvl4pPr>
            <a:lvl5pP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4"/>
          <p:cNvSpPr>
            <a:spLocks noGrp="1"/>
          </p:cNvSpPr>
          <p:nvPr>
            <p:ph type="body" sz="quarter" idx="25"/>
          </p:nvPr>
        </p:nvSpPr>
        <p:spPr>
          <a:xfrm>
            <a:off x="338328" y="1600201"/>
            <a:ext cx="3759260" cy="681293"/>
          </a:xfrm>
          <a:solidFill>
            <a:schemeClr val="accent1"/>
          </a:solidFill>
        </p:spPr>
        <p:txBody>
          <a:bodyPr lIns="182880" rIns="182880" anchor="ctr"/>
          <a:lstStyle>
            <a:lvl1pPr marL="0" indent="0" algn="ctr">
              <a:lnSpc>
                <a:spcPct val="88000"/>
              </a:lnSpc>
              <a:spcBef>
                <a:spcPts val="0"/>
              </a:spcBef>
              <a:buNone/>
              <a:defRPr lang="en-US" sz="2000" kern="1200" spc="-70" baseline="0" dirty="0" smtClean="0">
                <a:solidFill>
                  <a:schemeClr val="lt1"/>
                </a:solidFill>
                <a:latin typeface="Arial" charset="0"/>
                <a:ea typeface="+mn-ea"/>
                <a:cs typeface="+mn-cs"/>
              </a:defRPr>
            </a:lvl1pPr>
          </a:lstStyle>
          <a:p>
            <a:pPr lvl="0"/>
            <a:r>
              <a:rPr lang="en-US" dirty="0"/>
              <a:t>Click to edit Master text styles</a:t>
            </a:r>
          </a:p>
        </p:txBody>
      </p:sp>
      <p:sp>
        <p:nvSpPr>
          <p:cNvPr id="26" name="Text Placeholder 4"/>
          <p:cNvSpPr>
            <a:spLocks noGrp="1"/>
          </p:cNvSpPr>
          <p:nvPr>
            <p:ph type="body" sz="quarter" idx="26"/>
          </p:nvPr>
        </p:nvSpPr>
        <p:spPr>
          <a:xfrm>
            <a:off x="4220789" y="1600201"/>
            <a:ext cx="3731833" cy="681293"/>
          </a:xfrm>
          <a:solidFill>
            <a:schemeClr val="accent1"/>
          </a:solidFill>
        </p:spPr>
        <p:txBody>
          <a:bodyPr lIns="182880" rIns="182880" anchor="ctr"/>
          <a:lstStyle>
            <a:lvl1pPr marL="0" indent="0" algn="ctr">
              <a:lnSpc>
                <a:spcPct val="88000"/>
              </a:lnSpc>
              <a:spcBef>
                <a:spcPts val="0"/>
              </a:spcBef>
              <a:buNone/>
              <a:defRPr lang="en-US" sz="2000" kern="1200" spc="-70" baseline="0" dirty="0" smtClean="0">
                <a:solidFill>
                  <a:schemeClr val="lt1"/>
                </a:solidFill>
                <a:latin typeface="Arial" charset="0"/>
                <a:ea typeface="+mn-ea"/>
                <a:cs typeface="+mn-cs"/>
              </a:defRPr>
            </a:lvl1pPr>
          </a:lstStyle>
          <a:p>
            <a:pPr lvl="0"/>
            <a:r>
              <a:rPr lang="en-US" dirty="0"/>
              <a:t>Click to edit Master text styles</a:t>
            </a:r>
          </a:p>
        </p:txBody>
      </p:sp>
      <p:sp>
        <p:nvSpPr>
          <p:cNvPr id="28" name="Text Placeholder 4"/>
          <p:cNvSpPr>
            <a:spLocks noGrp="1"/>
          </p:cNvSpPr>
          <p:nvPr>
            <p:ph type="body" sz="quarter" idx="27"/>
          </p:nvPr>
        </p:nvSpPr>
        <p:spPr>
          <a:xfrm>
            <a:off x="8104050" y="1600201"/>
            <a:ext cx="3749811" cy="681293"/>
          </a:xfrm>
          <a:solidFill>
            <a:schemeClr val="accent1"/>
          </a:solidFill>
        </p:spPr>
        <p:txBody>
          <a:bodyPr lIns="182880" rIns="182880" anchor="ctr"/>
          <a:lstStyle>
            <a:lvl1pPr marL="0" indent="0" algn="ctr">
              <a:lnSpc>
                <a:spcPct val="88000"/>
              </a:lnSpc>
              <a:spcBef>
                <a:spcPts val="0"/>
              </a:spcBef>
              <a:buNone/>
              <a:defRPr lang="en-US" sz="2000" kern="1200" spc="-70" baseline="0" dirty="0" smtClean="0">
                <a:solidFill>
                  <a:schemeClr val="lt1"/>
                </a:solidFill>
                <a:latin typeface="Arial" charset="0"/>
                <a:ea typeface="+mn-ea"/>
                <a:cs typeface="+mn-cs"/>
              </a:defRPr>
            </a:lvl1pPr>
          </a:lstStyle>
          <a:p>
            <a:pPr lvl="0"/>
            <a:r>
              <a:rPr lang="en-US" dirty="0"/>
              <a:t>Click to edit Master text styles</a:t>
            </a:r>
          </a:p>
        </p:txBody>
      </p:sp>
      <p:sp>
        <p:nvSpPr>
          <p:cNvPr id="6" name="Text Placeholder 5"/>
          <p:cNvSpPr>
            <a:spLocks noGrp="1"/>
          </p:cNvSpPr>
          <p:nvPr>
            <p:ph type="body" sz="quarter" idx="28"/>
          </p:nvPr>
        </p:nvSpPr>
        <p:spPr>
          <a:xfrm>
            <a:off x="8080049" y="5660496"/>
            <a:ext cx="3770416" cy="225703"/>
          </a:xfrm>
        </p:spPr>
        <p:txBody>
          <a:bodyPr wrap="square" lIns="9144" rIns="9144">
            <a:spAutoFit/>
          </a:bodyPr>
          <a:lstStyle>
            <a:lvl1pPr marL="0" indent="0">
              <a:buClr>
                <a:schemeClr val="bg2"/>
              </a:buClr>
              <a:buSzPct val="80000"/>
              <a:buFont typeface="Wingdings" panose="05000000000000000000" pitchFamily="2" charset="2"/>
              <a:buNone/>
              <a:defRPr lang="en-US" sz="1600" kern="1200" spc="-30" baseline="0" dirty="0">
                <a:solidFill>
                  <a:srgbClr val="0079A8"/>
                </a:solidFill>
                <a:latin typeface="Arial" charset="0"/>
                <a:ea typeface="+mn-ea"/>
                <a:cs typeface="+mn-cs"/>
              </a:defRPr>
            </a:lvl1pPr>
          </a:lstStyle>
          <a:p>
            <a:pPr marL="0" lvl="0" indent="0" algn="l" defTabSz="914400" rtl="0" eaLnBrk="1" latinLnBrk="0" hangingPunct="1">
              <a:lnSpc>
                <a:spcPct val="90000"/>
              </a:lnSpc>
              <a:spcBef>
                <a:spcPts val="300"/>
              </a:spcBef>
              <a:spcAft>
                <a:spcPts val="600"/>
              </a:spcAft>
              <a:buClr>
                <a:schemeClr val="bg1">
                  <a:lumMod val="50000"/>
                </a:schemeClr>
              </a:buClr>
              <a:buSzPct val="100000"/>
              <a:buFont typeface="Arial" panose="020B0604020202020204" pitchFamily="34" charset="0"/>
              <a:buNone/>
            </a:pPr>
            <a:r>
              <a:rPr lang="en-US" dirty="0"/>
              <a:t>Click to edit Master text styles</a:t>
            </a:r>
          </a:p>
        </p:txBody>
      </p:sp>
      <p:sp>
        <p:nvSpPr>
          <p:cNvPr id="30" name="Text Placeholder 29"/>
          <p:cNvSpPr>
            <a:spLocks noGrp="1"/>
          </p:cNvSpPr>
          <p:nvPr>
            <p:ph type="body" sz="quarter" idx="32"/>
          </p:nvPr>
        </p:nvSpPr>
        <p:spPr>
          <a:xfrm>
            <a:off x="338328" y="5660496"/>
            <a:ext cx="3730752" cy="225703"/>
          </a:xfrm>
        </p:spPr>
        <p:txBody>
          <a:bodyPr lIns="9144" rIns="9144">
            <a:spAutoFit/>
          </a:bodyPr>
          <a:lstStyle>
            <a:lvl1pPr marL="0" indent="0">
              <a:buNone/>
              <a:defRPr sz="1600">
                <a:solidFill>
                  <a:srgbClr val="0079A8"/>
                </a:solidFill>
              </a:defRPr>
            </a:lvl1pPr>
          </a:lstStyle>
          <a:p>
            <a:pPr lvl="0"/>
            <a:r>
              <a:rPr lang="en-US" dirty="0"/>
              <a:t>Click to edit Master text styles</a:t>
            </a:r>
          </a:p>
        </p:txBody>
      </p:sp>
      <p:sp>
        <p:nvSpPr>
          <p:cNvPr id="33" name="Text Placeholder 29"/>
          <p:cNvSpPr>
            <a:spLocks noGrp="1"/>
          </p:cNvSpPr>
          <p:nvPr>
            <p:ph type="body" sz="quarter" idx="33"/>
          </p:nvPr>
        </p:nvSpPr>
        <p:spPr>
          <a:xfrm>
            <a:off x="4221870" y="5660496"/>
            <a:ext cx="3730752" cy="225703"/>
          </a:xfrm>
        </p:spPr>
        <p:txBody>
          <a:bodyPr lIns="9144" rIns="9144">
            <a:spAutoFit/>
          </a:bodyPr>
          <a:lstStyle>
            <a:lvl1pPr marL="0" indent="0">
              <a:buNone/>
              <a:defRPr sz="1600">
                <a:solidFill>
                  <a:srgbClr val="0079A8"/>
                </a:solidFill>
              </a:defRPr>
            </a:lvl1pPr>
          </a:lstStyle>
          <a:p>
            <a:pPr lvl="0"/>
            <a:r>
              <a:rPr lang="en-US" dirty="0"/>
              <a:t>Click to edit Master text styles</a:t>
            </a:r>
          </a:p>
        </p:txBody>
      </p:sp>
      <p:sp>
        <p:nvSpPr>
          <p:cNvPr id="25" name="Title 24"/>
          <p:cNvSpPr>
            <a:spLocks noGrp="1"/>
          </p:cNvSpPr>
          <p:nvPr>
            <p:ph type="title"/>
          </p:nvPr>
        </p:nvSpPr>
        <p:spPr/>
        <p:txBody>
          <a:bodyPr/>
          <a:lstStyle/>
          <a:p>
            <a:r>
              <a:rPr lang="en-US"/>
              <a:t>Click to edit Master title style</a:t>
            </a:r>
          </a:p>
        </p:txBody>
      </p:sp>
      <p:sp>
        <p:nvSpPr>
          <p:cNvPr id="27" name="Text Placeholder 3"/>
          <p:cNvSpPr>
            <a:spLocks noGrp="1"/>
          </p:cNvSpPr>
          <p:nvPr>
            <p:ph type="body" sz="quarter" idx="16"/>
          </p:nvPr>
        </p:nvSpPr>
        <p:spPr>
          <a:xfrm>
            <a:off x="338328" y="1021080"/>
            <a:ext cx="11484864" cy="338554"/>
          </a:xfrm>
        </p:spPr>
        <p:txBody>
          <a:bodyPr vert="horz" lIns="9144" tIns="0" rIns="0" bIns="0" rtlCol="0">
            <a:spAutoFit/>
          </a:bodyPr>
          <a:lstStyle>
            <a:lvl1pPr>
              <a:defRPr lang="en-US" sz="2400" spc="0" dirty="0" smtClean="0">
                <a:solidFill>
                  <a:schemeClr val="accent2"/>
                </a:solidFill>
              </a:defRPr>
            </a:lvl1pPr>
          </a:lstStyle>
          <a:p>
            <a:pPr lvl="0">
              <a:buNone/>
            </a:pPr>
            <a:r>
              <a:rPr lang="en-US" dirty="0"/>
              <a:t>Click to edit Master text styles</a:t>
            </a:r>
          </a:p>
        </p:txBody>
      </p:sp>
      <p:sp>
        <p:nvSpPr>
          <p:cNvPr id="2" name="Footer Placeholder 1"/>
          <p:cNvSpPr>
            <a:spLocks noGrp="1"/>
          </p:cNvSpPr>
          <p:nvPr>
            <p:ph type="ftr" sz="quarter" idx="34"/>
          </p:nvPr>
        </p:nvSpPr>
        <p:spPr/>
        <p:txBody>
          <a:bodyPr/>
          <a:lstStyle/>
          <a:p>
            <a:endParaRPr lang="en-US"/>
          </a:p>
        </p:txBody>
      </p:sp>
    </p:spTree>
    <p:extLst>
      <p:ext uri="{BB962C8B-B14F-4D97-AF65-F5344CB8AC3E}">
        <p14:creationId xmlns:p14="http://schemas.microsoft.com/office/powerpoint/2010/main" val="1832197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51" name="Grid" hidden="1"/>
          <p:cNvGrpSpPr/>
          <p:nvPr userDrawn="1"/>
        </p:nvGrpSpPr>
        <p:grpSpPr>
          <a:xfrm>
            <a:off x="-273050" y="-498396"/>
            <a:ext cx="12680953" cy="8013621"/>
            <a:chOff x="-273050" y="-498396"/>
            <a:chExt cx="12680953" cy="8013621"/>
          </a:xfrm>
        </p:grpSpPr>
        <p:cxnSp>
          <p:nvCxnSpPr>
            <p:cNvPr id="60" name="Straight Connector 59"/>
            <p:cNvCxnSpPr/>
            <p:nvPr userDrawn="1"/>
          </p:nvCxnSpPr>
          <p:spPr>
            <a:xfrm>
              <a:off x="367459" y="-498396"/>
              <a:ext cx="0" cy="8013621"/>
            </a:xfrm>
            <a:prstGeom prst="line">
              <a:avLst/>
            </a:prstGeom>
            <a:ln w="6350">
              <a:solidFill>
                <a:srgbClr val="FFDDD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0" y="-498396"/>
              <a:ext cx="0" cy="8013621"/>
            </a:xfrm>
            <a:prstGeom prst="line">
              <a:avLst/>
            </a:prstGeom>
            <a:ln w="6350">
              <a:solidFill>
                <a:srgbClr val="FFDDD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12188825" y="-498396"/>
              <a:ext cx="0" cy="8013621"/>
            </a:xfrm>
            <a:prstGeom prst="line">
              <a:avLst/>
            </a:prstGeom>
            <a:ln w="6350">
              <a:solidFill>
                <a:srgbClr val="FFDDD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16200000">
              <a:off x="6094416" y="-5806340"/>
              <a:ext cx="0" cy="12614276"/>
            </a:xfrm>
            <a:prstGeom prst="line">
              <a:avLst/>
            </a:prstGeom>
            <a:ln w="6350">
              <a:solidFill>
                <a:srgbClr val="FFDDD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16200000">
              <a:off x="6094416" y="-6307141"/>
              <a:ext cx="0" cy="12614276"/>
            </a:xfrm>
            <a:prstGeom prst="line">
              <a:avLst/>
            </a:prstGeom>
            <a:ln w="6350">
              <a:solidFill>
                <a:srgbClr val="FFDDD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16200000">
              <a:off x="6094416" y="-5475208"/>
              <a:ext cx="0" cy="12614276"/>
            </a:xfrm>
            <a:prstGeom prst="line">
              <a:avLst/>
            </a:prstGeom>
            <a:ln w="6350">
              <a:solidFill>
                <a:srgbClr val="FFDDD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flipH="1">
              <a:off x="-273050" y="1027749"/>
              <a:ext cx="12680953" cy="0"/>
            </a:xfrm>
            <a:prstGeom prst="line">
              <a:avLst/>
            </a:prstGeom>
            <a:ln w="6350">
              <a:solidFill>
                <a:srgbClr val="FFDDD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rot="16200000">
              <a:off x="6094416" y="-4534474"/>
              <a:ext cx="0" cy="12614276"/>
            </a:xfrm>
            <a:prstGeom prst="line">
              <a:avLst/>
            </a:prstGeom>
            <a:ln w="6350">
              <a:solidFill>
                <a:srgbClr val="FFDDD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flipH="1">
              <a:off x="-273050" y="1592101"/>
              <a:ext cx="12680953" cy="0"/>
            </a:xfrm>
            <a:prstGeom prst="line">
              <a:avLst/>
            </a:prstGeom>
            <a:ln w="6350">
              <a:solidFill>
                <a:srgbClr val="FFDDD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11821366" y="-498396"/>
              <a:ext cx="0" cy="8013621"/>
            </a:xfrm>
            <a:prstGeom prst="line">
              <a:avLst/>
            </a:prstGeom>
            <a:ln w="6350">
              <a:solidFill>
                <a:srgbClr val="FFDDD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4094442" y="-498396"/>
              <a:ext cx="0" cy="7737396"/>
            </a:xfrm>
            <a:prstGeom prst="line">
              <a:avLst/>
            </a:prstGeom>
            <a:ln w="6350">
              <a:solidFill>
                <a:srgbClr val="FFDDD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4230921" y="-498396"/>
              <a:ext cx="0" cy="7737396"/>
            </a:xfrm>
            <a:prstGeom prst="line">
              <a:avLst/>
            </a:prstGeom>
            <a:ln w="6350">
              <a:solidFill>
                <a:srgbClr val="FFDDD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7957904" y="-498396"/>
              <a:ext cx="0" cy="7737396"/>
            </a:xfrm>
            <a:prstGeom prst="line">
              <a:avLst/>
            </a:prstGeom>
            <a:ln w="6350">
              <a:solidFill>
                <a:srgbClr val="FFDDD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8094383" y="-498396"/>
              <a:ext cx="0" cy="7737396"/>
            </a:xfrm>
            <a:prstGeom prst="line">
              <a:avLst/>
            </a:prstGeom>
            <a:ln w="6350">
              <a:solidFill>
                <a:srgbClr val="FFDDD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9889635" y="-498396"/>
              <a:ext cx="0" cy="7737396"/>
            </a:xfrm>
            <a:prstGeom prst="line">
              <a:avLst/>
            </a:prstGeom>
            <a:ln w="6350">
              <a:solidFill>
                <a:srgbClr val="FFDDD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0026114" y="-498396"/>
              <a:ext cx="0" cy="7737396"/>
            </a:xfrm>
            <a:prstGeom prst="line">
              <a:avLst/>
            </a:prstGeom>
            <a:ln w="6350">
              <a:solidFill>
                <a:srgbClr val="FFDDD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6026173" y="-498396"/>
              <a:ext cx="0" cy="7737396"/>
            </a:xfrm>
            <a:prstGeom prst="line">
              <a:avLst/>
            </a:prstGeom>
            <a:ln w="6350">
              <a:solidFill>
                <a:srgbClr val="FFDDD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6162652" y="-498396"/>
              <a:ext cx="0" cy="7737396"/>
            </a:xfrm>
            <a:prstGeom prst="line">
              <a:avLst/>
            </a:prstGeom>
            <a:ln w="6350">
              <a:solidFill>
                <a:srgbClr val="FFDDD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2162711" y="-498396"/>
              <a:ext cx="0" cy="7737396"/>
            </a:xfrm>
            <a:prstGeom prst="line">
              <a:avLst/>
            </a:prstGeom>
            <a:ln w="6350">
              <a:solidFill>
                <a:srgbClr val="FFDDD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2299190" y="-498396"/>
              <a:ext cx="0" cy="7737396"/>
            </a:xfrm>
            <a:prstGeom prst="line">
              <a:avLst/>
            </a:prstGeom>
            <a:ln w="6350">
              <a:solidFill>
                <a:srgbClr val="FFDDD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 name="Title Placeholder 1"/>
          <p:cNvSpPr>
            <a:spLocks noGrp="1"/>
          </p:cNvSpPr>
          <p:nvPr>
            <p:ph type="title"/>
          </p:nvPr>
        </p:nvSpPr>
        <p:spPr>
          <a:xfrm>
            <a:off x="338327" y="90720"/>
            <a:ext cx="11515535" cy="908043"/>
          </a:xfrm>
          <a:prstGeom prst="rect">
            <a:avLst/>
          </a:prstGeom>
          <a:effectLst/>
        </p:spPr>
        <p:txBody>
          <a:bodyPr vert="horz" lIns="0" tIns="0" rIns="0" bIns="0" rtlCol="0" anchor="b">
            <a:noAutofit/>
          </a:bodyPr>
          <a:lstStyle/>
          <a:p>
            <a:r>
              <a:rPr lang="en-US" dirty="0"/>
              <a:t>Click to edit Master title style</a:t>
            </a:r>
          </a:p>
        </p:txBody>
      </p:sp>
      <p:sp>
        <p:nvSpPr>
          <p:cNvPr id="3" name="Text Placeholder 2"/>
          <p:cNvSpPr>
            <a:spLocks noGrp="1"/>
          </p:cNvSpPr>
          <p:nvPr>
            <p:ph type="body" idx="1"/>
          </p:nvPr>
        </p:nvSpPr>
        <p:spPr>
          <a:xfrm>
            <a:off x="338327" y="1599480"/>
            <a:ext cx="11515535" cy="4622864"/>
          </a:xfrm>
          <a:prstGeom prst="rect">
            <a:avLst/>
          </a:prstGeom>
        </p:spPr>
        <p:txBody>
          <a:bodyPr vert="horz" lIns="9144"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Source level</a:t>
            </a:r>
          </a:p>
        </p:txBody>
      </p:sp>
      <p:sp>
        <p:nvSpPr>
          <p:cNvPr id="25" name="Rectangle 24"/>
          <p:cNvSpPr/>
          <p:nvPr userDrawn="1"/>
        </p:nvSpPr>
        <p:spPr>
          <a:xfrm rot="10800000" flipV="1">
            <a:off x="336550" y="0"/>
            <a:ext cx="11868912" cy="891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latin typeface="Arial" charset="0"/>
            </a:endParaRPr>
          </a:p>
        </p:txBody>
      </p:sp>
      <p:sp>
        <p:nvSpPr>
          <p:cNvPr id="4" name="Footer Placeholder 3"/>
          <p:cNvSpPr>
            <a:spLocks noGrp="1"/>
          </p:cNvSpPr>
          <p:nvPr>
            <p:ph type="ftr" sz="quarter" idx="3"/>
          </p:nvPr>
        </p:nvSpPr>
        <p:spPr>
          <a:xfrm>
            <a:off x="333728" y="6270900"/>
            <a:ext cx="10736917" cy="428383"/>
          </a:xfrm>
          <a:prstGeom prst="rect">
            <a:avLst/>
          </a:prstGeom>
        </p:spPr>
        <p:txBody>
          <a:bodyPr vert="horz" lIns="91440" tIns="45720" rIns="91440" bIns="45720" rtlCol="0" anchor="ctr"/>
          <a:lstStyle>
            <a:lvl1pPr algn="l">
              <a:defRPr sz="1000">
                <a:solidFill>
                  <a:schemeClr val="tx1">
                    <a:tint val="75000"/>
                  </a:schemeClr>
                </a:solidFill>
                <a:latin typeface="Arial" charset="0"/>
              </a:defRPr>
            </a:lvl1pPr>
          </a:lstStyle>
          <a:p>
            <a:endParaRPr lang="en-US" dirty="0"/>
          </a:p>
        </p:txBody>
      </p:sp>
    </p:spTree>
    <p:extLst>
      <p:ext uri="{BB962C8B-B14F-4D97-AF65-F5344CB8AC3E}">
        <p14:creationId xmlns:p14="http://schemas.microsoft.com/office/powerpoint/2010/main" val="796289101"/>
      </p:ext>
    </p:extLst>
  </p:cSld>
  <p:clrMap bg1="lt1" tx1="dk1" bg2="lt2" tx2="dk2" accent1="accent1" accent2="accent2" accent3="accent3" accent4="accent4" accent5="accent5" accent6="accent6" hlink="hlink" folHlink="folHlink"/>
  <p:sldLayoutIdLst>
    <p:sldLayoutId id="2147483839" r:id="rId1"/>
    <p:sldLayoutId id="2147483791" r:id="rId2"/>
    <p:sldLayoutId id="2147483810" r:id="rId3"/>
    <p:sldLayoutId id="2147483792" r:id="rId4"/>
    <p:sldLayoutId id="2147483823" r:id="rId5"/>
    <p:sldLayoutId id="2147483820" r:id="rId6"/>
    <p:sldLayoutId id="2147483807" r:id="rId7"/>
    <p:sldLayoutId id="2147483806" r:id="rId8"/>
    <p:sldLayoutId id="2147483794" r:id="rId9"/>
    <p:sldLayoutId id="2147483793" r:id="rId10"/>
    <p:sldLayoutId id="2147483822" r:id="rId11"/>
    <p:sldLayoutId id="2147483821" r:id="rId12"/>
    <p:sldLayoutId id="2147483767" r:id="rId13"/>
    <p:sldLayoutId id="2147483815" r:id="rId14"/>
    <p:sldLayoutId id="2147483816" r:id="rId15"/>
    <p:sldLayoutId id="2147483805" r:id="rId16"/>
    <p:sldLayoutId id="2147483778" r:id="rId17"/>
    <p:sldLayoutId id="2147483832" r:id="rId18"/>
    <p:sldLayoutId id="2147483841" r:id="rId1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marL="0" algn="l" defTabSz="914400" rtl="0" eaLnBrk="1" latinLnBrk="0" hangingPunct="1">
        <a:lnSpc>
          <a:spcPct val="100000"/>
        </a:lnSpc>
        <a:spcBef>
          <a:spcPct val="0"/>
        </a:spcBef>
        <a:buNone/>
        <a:defRPr lang="en-US" sz="3200" b="0" kern="1200" spc="0" baseline="0" dirty="0">
          <a:solidFill>
            <a:schemeClr val="tx2">
              <a:lumMod val="60000"/>
              <a:lumOff val="40000"/>
            </a:schemeClr>
          </a:solidFill>
          <a:latin typeface="Arial" charset="0"/>
          <a:ea typeface="+mj-ea"/>
          <a:cs typeface="+mj-cs"/>
        </a:defRPr>
      </a:lvl1pPr>
    </p:titleStyle>
    <p:bodyStyle>
      <a:lvl1pPr marL="0" indent="0" algn="l" defTabSz="914400" rtl="0" eaLnBrk="1" latinLnBrk="0" hangingPunct="1">
        <a:lnSpc>
          <a:spcPct val="100000"/>
        </a:lnSpc>
        <a:spcBef>
          <a:spcPts val="600"/>
        </a:spcBef>
        <a:spcAft>
          <a:spcPts val="600"/>
        </a:spcAft>
        <a:buClr>
          <a:schemeClr val="bg1">
            <a:lumMod val="50000"/>
          </a:schemeClr>
        </a:buClr>
        <a:buSzPct val="100000"/>
        <a:buFont typeface="Arial" panose="020B0604020202020204" pitchFamily="34" charset="0"/>
        <a:buChar char="​"/>
        <a:defRPr lang="en-US" sz="2000" kern="1200" spc="0" baseline="0" dirty="0" smtClean="0">
          <a:solidFill>
            <a:srgbClr val="7C868D"/>
          </a:solidFill>
          <a:latin typeface="Arial" charset="0"/>
          <a:ea typeface="+mn-ea"/>
          <a:cs typeface="+mn-cs"/>
        </a:defRPr>
      </a:lvl1pPr>
      <a:lvl2pPr marL="231775" indent="-231775" algn="l" defTabSz="914400" rtl="0" eaLnBrk="1" latinLnBrk="0" hangingPunct="1">
        <a:lnSpc>
          <a:spcPct val="100000"/>
        </a:lnSpc>
        <a:spcBef>
          <a:spcPts val="600"/>
        </a:spcBef>
        <a:spcAft>
          <a:spcPts val="600"/>
        </a:spcAft>
        <a:buClr>
          <a:schemeClr val="bg1">
            <a:lumMod val="75000"/>
          </a:schemeClr>
        </a:buClr>
        <a:buSzPct val="100000"/>
        <a:buFont typeface="Arial" panose="020B0604020202020204" pitchFamily="34" charset="0"/>
        <a:buChar char="•"/>
        <a:defRPr lang="en-US" sz="1800" kern="1200" spc="0" baseline="0" dirty="0" smtClean="0">
          <a:solidFill>
            <a:srgbClr val="7C868D"/>
          </a:solidFill>
          <a:latin typeface="Arial" charset="0"/>
          <a:ea typeface="+mn-ea"/>
          <a:cs typeface="+mn-cs"/>
        </a:defRPr>
      </a:lvl2pPr>
      <a:lvl3pPr marL="520700" indent="-171450" algn="l" defTabSz="914400" rtl="0" eaLnBrk="1" latinLnBrk="0" hangingPunct="1">
        <a:lnSpc>
          <a:spcPct val="100000"/>
        </a:lnSpc>
        <a:spcBef>
          <a:spcPts val="600"/>
        </a:spcBef>
        <a:spcAft>
          <a:spcPts val="600"/>
        </a:spcAft>
        <a:buClr>
          <a:schemeClr val="bg1">
            <a:lumMod val="75000"/>
          </a:schemeClr>
        </a:buClr>
        <a:buSzPct val="100000"/>
        <a:buFont typeface="Arial" panose="020B0604020202020204" pitchFamily="34" charset="0"/>
        <a:buChar char="•"/>
        <a:defRPr lang="en-US" sz="1600" kern="1200" spc="0" baseline="0" dirty="0" smtClean="0">
          <a:solidFill>
            <a:srgbClr val="7C868D"/>
          </a:solidFill>
          <a:latin typeface="Arial" charset="0"/>
          <a:ea typeface="+mn-ea"/>
          <a:cs typeface="+mn-cs"/>
        </a:defRPr>
      </a:lvl3pPr>
      <a:lvl4pPr marL="520700" indent="-1588" algn="l" defTabSz="914400" rtl="0" eaLnBrk="1" latinLnBrk="0" hangingPunct="1">
        <a:lnSpc>
          <a:spcPct val="100000"/>
        </a:lnSpc>
        <a:spcBef>
          <a:spcPts val="600"/>
        </a:spcBef>
        <a:spcAft>
          <a:spcPts val="600"/>
        </a:spcAft>
        <a:buClr>
          <a:schemeClr val="bg1">
            <a:lumMod val="50000"/>
          </a:schemeClr>
        </a:buClr>
        <a:buSzPct val="100000"/>
        <a:buFont typeface="Arial" panose="020B0604020202020204" pitchFamily="34" charset="0"/>
        <a:buChar char="​"/>
        <a:defRPr lang="en-US" sz="1600" kern="1200" spc="0" baseline="0" dirty="0" smtClean="0">
          <a:solidFill>
            <a:srgbClr val="0079A8"/>
          </a:solidFill>
          <a:latin typeface="Arial" charset="0"/>
          <a:ea typeface="+mn-ea"/>
          <a:cs typeface="+mn-cs"/>
        </a:defRPr>
      </a:lvl4pPr>
      <a:lvl5pPr marL="520700" indent="-171450" algn="l" defTabSz="914400" rtl="0" eaLnBrk="1" latinLnBrk="0" hangingPunct="1">
        <a:lnSpc>
          <a:spcPct val="100000"/>
        </a:lnSpc>
        <a:spcBef>
          <a:spcPts val="300"/>
        </a:spcBef>
        <a:spcAft>
          <a:spcPts val="600"/>
        </a:spcAft>
        <a:buClr>
          <a:schemeClr val="bg1">
            <a:lumMod val="50000"/>
          </a:schemeClr>
        </a:buClr>
        <a:buSzPct val="100000"/>
        <a:buFont typeface="Arial" panose="020B0604020202020204" pitchFamily="34" charset="0"/>
        <a:buChar char="​"/>
        <a:defRPr lang="en-US" sz="1000" kern="1200" spc="0" baseline="0" dirty="0">
          <a:solidFill>
            <a:srgbClr val="7C868D"/>
          </a:solidFill>
          <a:latin typeface="Arial"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about:blan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0.emf"/></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about:blank"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mailto:jfuermann+featureAdoptionTracking@gmail.com" TargetMode="External"/><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0C83F1-2E4B-41A4-9442-B3AB5CEC5198}"/>
              </a:ext>
            </a:extLst>
          </p:cNvPr>
          <p:cNvSpPr>
            <a:spLocks noGrp="1"/>
          </p:cNvSpPr>
          <p:nvPr>
            <p:ph type="ctrTitle"/>
          </p:nvPr>
        </p:nvSpPr>
        <p:spPr/>
        <p:txBody>
          <a:bodyPr/>
          <a:lstStyle/>
          <a:p>
            <a:r>
              <a:rPr lang="de-DE" dirty="0">
                <a:latin typeface="Arial" panose="020B0604020202020204" pitchFamily="34" charset="0"/>
              </a:rPr>
              <a:t>What are my Users doing?</a:t>
            </a:r>
            <a:endParaRPr lang="de-DE" dirty="0"/>
          </a:p>
        </p:txBody>
      </p:sp>
      <p:sp>
        <p:nvSpPr>
          <p:cNvPr id="5122" name="Content Placeholder 1"/>
          <p:cNvSpPr>
            <a:spLocks noGrp="1"/>
          </p:cNvSpPr>
          <p:nvPr>
            <p:ph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noAutofit/>
          </a:bodyPr>
          <a:lstStyle/>
          <a:p>
            <a:r>
              <a:rPr lang="en-US" sz="1800" dirty="0"/>
              <a:t>Johann Furmann</a:t>
            </a:r>
          </a:p>
          <a:p>
            <a:r>
              <a:rPr lang="en-US" sz="1800" dirty="0">
                <a:hlinkClick r:id="rId3"/>
              </a:rPr>
              <a:t>jfuermann@gmail.com</a:t>
            </a:r>
            <a:endParaRPr lang="en-US" sz="1800" dirty="0"/>
          </a:p>
          <a:p>
            <a:r>
              <a:rPr lang="de-DE" dirty="0"/>
              <a:t>@fliack</a:t>
            </a:r>
          </a:p>
        </p:txBody>
      </p:sp>
      <p:sp>
        <p:nvSpPr>
          <p:cNvPr id="4" name="Content Placeholder 3">
            <a:extLst>
              <a:ext uri="{FF2B5EF4-FFF2-40B4-BE49-F238E27FC236}">
                <a16:creationId xmlns:a16="http://schemas.microsoft.com/office/drawing/2014/main" id="{C882269D-3582-495D-870C-A7043286DF8E}"/>
              </a:ext>
            </a:extLst>
          </p:cNvPr>
          <p:cNvSpPr>
            <a:spLocks noGrp="1"/>
          </p:cNvSpPr>
          <p:nvPr>
            <p:ph sz="quarter" idx="10"/>
          </p:nvPr>
        </p:nvSpPr>
        <p:spPr/>
        <p:txBody>
          <a:bodyPr/>
          <a:lstStyle/>
          <a:p>
            <a:r>
              <a:rPr lang="de-DE" dirty="0">
                <a:latin typeface="Arial" panose="020B0604020202020204" pitchFamily="34" charset="0"/>
              </a:rPr>
              <a:t>Feature adoption tracking in Salesforce</a:t>
            </a:r>
          </a:p>
        </p:txBody>
      </p:sp>
      <p:pic>
        <p:nvPicPr>
          <p:cNvPr id="3086" name="Picture 14">
            <a:extLst>
              <a:ext uri="{FF2B5EF4-FFF2-40B4-BE49-F238E27FC236}">
                <a16:creationId xmlns:a16="http://schemas.microsoft.com/office/drawing/2014/main" id="{8B659E9E-EFDF-4A95-9CA7-AEB5C531DF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0"/>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839368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C92F05E-64BF-4CFC-9374-8F6724C6F32A}"/>
              </a:ext>
            </a:extLst>
          </p:cNvPr>
          <p:cNvSpPr>
            <a:spLocks noGrp="1"/>
          </p:cNvSpPr>
          <p:nvPr>
            <p:ph idx="1"/>
          </p:nvPr>
        </p:nvSpPr>
        <p:spPr>
          <a:xfrm>
            <a:off x="338328" y="1599480"/>
            <a:ext cx="7056004" cy="4622864"/>
          </a:xfrm>
        </p:spPr>
        <p:txBody>
          <a:bodyPr/>
          <a:lstStyle/>
          <a:p>
            <a:r>
              <a:rPr lang="de-DE" b="1" dirty="0"/>
              <a:t>User Story:</a:t>
            </a:r>
          </a:p>
          <a:p>
            <a:r>
              <a:rPr lang="de-DE" dirty="0"/>
              <a:t>As an Operations Manager I want to know who changes Opportunity Owner for closed Opportunities in order to stop cheating.</a:t>
            </a:r>
          </a:p>
          <a:p>
            <a:endParaRPr lang="de-DE" dirty="0"/>
          </a:p>
          <a:p>
            <a:endParaRPr lang="de-DE" dirty="0"/>
          </a:p>
        </p:txBody>
      </p:sp>
      <p:sp>
        <p:nvSpPr>
          <p:cNvPr id="3" name="Title 2">
            <a:extLst>
              <a:ext uri="{FF2B5EF4-FFF2-40B4-BE49-F238E27FC236}">
                <a16:creationId xmlns:a16="http://schemas.microsoft.com/office/drawing/2014/main" id="{9D52C9FB-0D03-49CE-A5FE-23F7230256B1}"/>
              </a:ext>
            </a:extLst>
          </p:cNvPr>
          <p:cNvSpPr>
            <a:spLocks noGrp="1"/>
          </p:cNvSpPr>
          <p:nvPr>
            <p:ph type="title"/>
          </p:nvPr>
        </p:nvSpPr>
        <p:spPr/>
        <p:txBody>
          <a:bodyPr/>
          <a:lstStyle/>
          <a:p>
            <a:r>
              <a:rPr lang="de-DE" dirty="0"/>
              <a:t>Live Demo II: Database Level Action</a:t>
            </a:r>
          </a:p>
        </p:txBody>
      </p:sp>
      <p:pic>
        <p:nvPicPr>
          <p:cNvPr id="7" name="Picture 6">
            <a:extLst>
              <a:ext uri="{FF2B5EF4-FFF2-40B4-BE49-F238E27FC236}">
                <a16:creationId xmlns:a16="http://schemas.microsoft.com/office/drawing/2014/main" id="{9AFA12A0-A357-4241-9B86-40B5662E251B}"/>
              </a:ext>
            </a:extLst>
          </p:cNvPr>
          <p:cNvPicPr>
            <a:picLocks noChangeAspect="1"/>
          </p:cNvPicPr>
          <p:nvPr/>
        </p:nvPicPr>
        <p:blipFill>
          <a:blip r:embed="rId3"/>
          <a:stretch>
            <a:fillRect/>
          </a:stretch>
        </p:blipFill>
        <p:spPr>
          <a:xfrm>
            <a:off x="7285648" y="899978"/>
            <a:ext cx="4038843" cy="264017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a:extLst>
              <a:ext uri="{FF2B5EF4-FFF2-40B4-BE49-F238E27FC236}">
                <a16:creationId xmlns:a16="http://schemas.microsoft.com/office/drawing/2014/main" id="{5589A934-419B-41D1-A4C9-50799BF9801A}"/>
              </a:ext>
            </a:extLst>
          </p:cNvPr>
          <p:cNvPicPr>
            <a:picLocks noChangeAspect="1"/>
          </p:cNvPicPr>
          <p:nvPr/>
        </p:nvPicPr>
        <p:blipFill>
          <a:blip r:embed="rId4"/>
          <a:stretch>
            <a:fillRect/>
          </a:stretch>
        </p:blipFill>
        <p:spPr>
          <a:xfrm>
            <a:off x="7277880" y="3783664"/>
            <a:ext cx="4046612" cy="22566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Box 8">
            <a:extLst>
              <a:ext uri="{FF2B5EF4-FFF2-40B4-BE49-F238E27FC236}">
                <a16:creationId xmlns:a16="http://schemas.microsoft.com/office/drawing/2014/main" id="{5AF9EBAE-22B9-4AB8-B7E5-F8BB03C1D191}"/>
              </a:ext>
            </a:extLst>
          </p:cNvPr>
          <p:cNvSpPr txBox="1"/>
          <p:nvPr/>
        </p:nvSpPr>
        <p:spPr>
          <a:xfrm>
            <a:off x="338327" y="3361475"/>
            <a:ext cx="5391446" cy="3339376"/>
          </a:xfrm>
          <a:prstGeom prst="rect">
            <a:avLst/>
          </a:prstGeom>
          <a:noFill/>
        </p:spPr>
        <p:txBody>
          <a:bodyPr wrap="square" rtlCol="0">
            <a:spAutoFit/>
          </a:bodyPr>
          <a:lstStyle/>
          <a:p>
            <a:r>
              <a:rPr lang="de-DE" sz="2000" b="1" dirty="0">
                <a:solidFill>
                  <a:srgbClr val="7C868D"/>
                </a:solidFill>
                <a:latin typeface="Arial" charset="0"/>
              </a:rPr>
              <a:t>Tech:</a:t>
            </a:r>
          </a:p>
          <a:p>
            <a:endParaRPr lang="de-DE" b="1" dirty="0"/>
          </a:p>
          <a:p>
            <a:pPr marL="457200" indent="-457200">
              <a:spcBef>
                <a:spcPts val="600"/>
              </a:spcBef>
              <a:spcAft>
                <a:spcPts val="600"/>
              </a:spcAft>
              <a:buClr>
                <a:schemeClr val="bg1">
                  <a:lumMod val="50000"/>
                </a:schemeClr>
              </a:buClr>
              <a:buSzPct val="100000"/>
              <a:buFont typeface="Arial" panose="020B0604020202020204" pitchFamily="34" charset="0"/>
              <a:buChar char="•"/>
            </a:pPr>
            <a:r>
              <a:rPr lang="de-DE" sz="2000" dirty="0">
                <a:solidFill>
                  <a:srgbClr val="7C868D"/>
                </a:solidFill>
                <a:latin typeface="Arial" charset="0"/>
              </a:rPr>
              <a:t>Create a Processbuilder which fires every time the Owner of a closed Opportunity is changed. </a:t>
            </a:r>
          </a:p>
          <a:p>
            <a:pPr marL="457200" indent="-457200">
              <a:spcBef>
                <a:spcPts val="600"/>
              </a:spcBef>
              <a:spcAft>
                <a:spcPts val="600"/>
              </a:spcAft>
              <a:buClr>
                <a:schemeClr val="bg1">
                  <a:lumMod val="50000"/>
                </a:schemeClr>
              </a:buClr>
              <a:buSzPct val="100000"/>
              <a:buFont typeface="Arial" panose="020B0604020202020204" pitchFamily="34" charset="0"/>
              <a:buChar char="•"/>
            </a:pPr>
            <a:r>
              <a:rPr lang="de-DE" sz="2000" dirty="0">
                <a:solidFill>
                  <a:srgbClr val="7C868D"/>
                </a:solidFill>
                <a:latin typeface="Arial" charset="0"/>
              </a:rPr>
              <a:t>For action call APEX method ‚Increase Adoption Counter‘</a:t>
            </a:r>
          </a:p>
          <a:p>
            <a:pPr marL="457200" indent="-457200">
              <a:spcBef>
                <a:spcPts val="600"/>
              </a:spcBef>
              <a:spcAft>
                <a:spcPts val="600"/>
              </a:spcAft>
              <a:buClr>
                <a:schemeClr val="bg1">
                  <a:lumMod val="50000"/>
                </a:schemeClr>
              </a:buClr>
              <a:buSzPct val="100000"/>
              <a:buFont typeface="Arial" panose="020B0604020202020204" pitchFamily="34" charset="0"/>
              <a:buChar char="•"/>
            </a:pPr>
            <a:r>
              <a:rPr lang="de-DE" sz="2000" dirty="0">
                <a:solidFill>
                  <a:srgbClr val="7C868D"/>
                </a:solidFill>
                <a:latin typeface="Arial" charset="0"/>
              </a:rPr>
              <a:t>Define </a:t>
            </a:r>
            <a:r>
              <a:rPr lang="de-DE" sz="2000" dirty="0" err="1">
                <a:solidFill>
                  <a:srgbClr val="7C868D"/>
                </a:solidFill>
                <a:latin typeface="Arial" charset="0"/>
              </a:rPr>
              <a:t>the</a:t>
            </a:r>
            <a:r>
              <a:rPr lang="de-DE" sz="2000" dirty="0">
                <a:solidFill>
                  <a:srgbClr val="7C868D"/>
                </a:solidFill>
                <a:latin typeface="Arial" charset="0"/>
              </a:rPr>
              <a:t> Input Parameters </a:t>
            </a:r>
          </a:p>
          <a:p>
            <a:pPr marL="457200" indent="-457200">
              <a:spcBef>
                <a:spcPts val="600"/>
              </a:spcBef>
              <a:spcAft>
                <a:spcPts val="600"/>
              </a:spcAft>
              <a:buClr>
                <a:schemeClr val="bg1">
                  <a:lumMod val="50000"/>
                </a:schemeClr>
              </a:buClr>
              <a:buSzPct val="100000"/>
              <a:buFont typeface="Arial" panose="020B0604020202020204" pitchFamily="34" charset="0"/>
              <a:buChar char="•"/>
            </a:pPr>
            <a:r>
              <a:rPr lang="de-DE" sz="2000" dirty="0">
                <a:solidFill>
                  <a:srgbClr val="7C868D"/>
                </a:solidFill>
                <a:latin typeface="Arial" charset="0"/>
              </a:rPr>
              <a:t>Create a Report</a:t>
            </a:r>
          </a:p>
        </p:txBody>
      </p:sp>
    </p:spTree>
    <p:extLst>
      <p:ext uri="{BB962C8B-B14F-4D97-AF65-F5344CB8AC3E}">
        <p14:creationId xmlns:p14="http://schemas.microsoft.com/office/powerpoint/2010/main" val="14815955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a:extLst>
              <a:ext uri="{FF2B5EF4-FFF2-40B4-BE49-F238E27FC236}">
                <a16:creationId xmlns:a16="http://schemas.microsoft.com/office/drawing/2014/main" id="{91A2CA41-D919-4C0C-8809-1C2F70F50F79}"/>
              </a:ext>
            </a:extLst>
          </p:cNvPr>
          <p:cNvSpPr>
            <a:spLocks noGrp="1"/>
          </p:cNvSpPr>
          <p:nvPr>
            <p:ph idx="1"/>
          </p:nvPr>
        </p:nvSpPr>
        <p:spPr>
          <a:xfrm>
            <a:off x="338327" y="1599480"/>
            <a:ext cx="7152719" cy="4622864"/>
          </a:xfrm>
        </p:spPr>
        <p:txBody>
          <a:bodyPr/>
          <a:lstStyle/>
          <a:p>
            <a:r>
              <a:rPr lang="de-DE" b="1" dirty="0"/>
              <a:t>User Story:</a:t>
            </a:r>
          </a:p>
          <a:p>
            <a:r>
              <a:rPr lang="de-DE" dirty="0"/>
              <a:t>As a Product Manager I want to know how often the Button „Send Email“ is clicked.</a:t>
            </a:r>
          </a:p>
          <a:p>
            <a:endParaRPr lang="de-DE" dirty="0"/>
          </a:p>
          <a:p>
            <a:endParaRPr lang="de-DE" dirty="0"/>
          </a:p>
        </p:txBody>
      </p:sp>
      <p:sp>
        <p:nvSpPr>
          <p:cNvPr id="3" name="Title 2">
            <a:extLst>
              <a:ext uri="{FF2B5EF4-FFF2-40B4-BE49-F238E27FC236}">
                <a16:creationId xmlns:a16="http://schemas.microsoft.com/office/drawing/2014/main" id="{4C1AB027-3094-4FA3-865C-C58E2A31CE1B}"/>
              </a:ext>
            </a:extLst>
          </p:cNvPr>
          <p:cNvSpPr>
            <a:spLocks noGrp="1"/>
          </p:cNvSpPr>
          <p:nvPr>
            <p:ph type="title"/>
          </p:nvPr>
        </p:nvSpPr>
        <p:spPr/>
        <p:txBody>
          <a:bodyPr/>
          <a:lstStyle/>
          <a:p>
            <a:r>
              <a:rPr lang="de-DE" dirty="0"/>
              <a:t>Live Demo III: Custom Lightning Component</a:t>
            </a:r>
          </a:p>
        </p:txBody>
      </p:sp>
      <p:sp>
        <p:nvSpPr>
          <p:cNvPr id="8" name="TextBox 7">
            <a:extLst>
              <a:ext uri="{FF2B5EF4-FFF2-40B4-BE49-F238E27FC236}">
                <a16:creationId xmlns:a16="http://schemas.microsoft.com/office/drawing/2014/main" id="{010A0546-172A-451C-833D-7BB03337B110}"/>
              </a:ext>
            </a:extLst>
          </p:cNvPr>
          <p:cNvSpPr txBox="1"/>
          <p:nvPr/>
        </p:nvSpPr>
        <p:spPr>
          <a:xfrm>
            <a:off x="338327" y="3199523"/>
            <a:ext cx="6730688" cy="3739485"/>
          </a:xfrm>
          <a:prstGeom prst="rect">
            <a:avLst/>
          </a:prstGeom>
          <a:noFill/>
        </p:spPr>
        <p:txBody>
          <a:bodyPr wrap="square" rtlCol="0">
            <a:spAutoFit/>
          </a:bodyPr>
          <a:lstStyle/>
          <a:p>
            <a:pPr>
              <a:spcBef>
                <a:spcPts val="600"/>
              </a:spcBef>
              <a:spcAft>
                <a:spcPts val="600"/>
              </a:spcAft>
              <a:buClr>
                <a:schemeClr val="bg1">
                  <a:lumMod val="50000"/>
                </a:schemeClr>
              </a:buClr>
              <a:buSzPct val="100000"/>
              <a:buFont typeface="Arial" panose="020B0604020202020204" pitchFamily="34" charset="0"/>
              <a:buChar char="​"/>
            </a:pPr>
            <a:r>
              <a:rPr lang="de-DE" sz="2000" b="1" dirty="0">
                <a:solidFill>
                  <a:srgbClr val="7C868D"/>
                </a:solidFill>
                <a:latin typeface="Arial" charset="0"/>
              </a:rPr>
              <a:t>Tech:</a:t>
            </a:r>
          </a:p>
          <a:p>
            <a:pPr marL="457200" indent="-457200">
              <a:spcBef>
                <a:spcPts val="600"/>
              </a:spcBef>
              <a:spcAft>
                <a:spcPts val="600"/>
              </a:spcAft>
              <a:buClr>
                <a:schemeClr val="bg1">
                  <a:lumMod val="50000"/>
                </a:schemeClr>
              </a:buClr>
              <a:buSzPct val="100000"/>
              <a:buFont typeface="Arial" panose="020B0604020202020204" pitchFamily="34" charset="0"/>
              <a:buChar char="•"/>
            </a:pPr>
            <a:r>
              <a:rPr lang="de-DE" sz="2000" dirty="0">
                <a:solidFill>
                  <a:srgbClr val="7C868D"/>
                </a:solidFill>
                <a:latin typeface="Arial" charset="0"/>
              </a:rPr>
              <a:t>Add the AdoptionCounter action invocation to the button click.</a:t>
            </a:r>
          </a:p>
          <a:p>
            <a:pPr marL="457200" indent="-457200">
              <a:spcBef>
                <a:spcPts val="600"/>
              </a:spcBef>
              <a:spcAft>
                <a:spcPts val="600"/>
              </a:spcAft>
              <a:buClr>
                <a:schemeClr val="bg1">
                  <a:lumMod val="50000"/>
                </a:schemeClr>
              </a:buClr>
              <a:buSzPct val="100000"/>
              <a:buFont typeface="Arial" panose="020B0604020202020204" pitchFamily="34" charset="0"/>
              <a:buChar char="•"/>
            </a:pPr>
            <a:r>
              <a:rPr lang="de-DE" sz="2000" dirty="0">
                <a:solidFill>
                  <a:srgbClr val="7C868D"/>
                </a:solidFill>
                <a:latin typeface="Arial" charset="0"/>
              </a:rPr>
              <a:t>Pass Attributes Feature </a:t>
            </a:r>
          </a:p>
          <a:p>
            <a:pPr marL="457200" indent="-457200">
              <a:spcBef>
                <a:spcPts val="600"/>
              </a:spcBef>
              <a:spcAft>
                <a:spcPts val="600"/>
              </a:spcAft>
              <a:buClr>
                <a:schemeClr val="bg1">
                  <a:lumMod val="50000"/>
                </a:schemeClr>
              </a:buClr>
              <a:buSzPct val="100000"/>
              <a:buFont typeface="Arial" panose="020B0604020202020204" pitchFamily="34" charset="0"/>
              <a:buChar char="•"/>
            </a:pPr>
            <a:r>
              <a:rPr lang="de-DE" sz="2000" dirty="0">
                <a:solidFill>
                  <a:srgbClr val="7C868D"/>
                </a:solidFill>
                <a:latin typeface="Arial" charset="0"/>
              </a:rPr>
              <a:t>Create Report</a:t>
            </a:r>
          </a:p>
          <a:p>
            <a:endParaRPr lang="de-DE" dirty="0"/>
          </a:p>
          <a:p>
            <a:r>
              <a:rPr lang="en-US" sz="1200" i="1" dirty="0"/>
              <a:t> &lt;</a:t>
            </a:r>
            <a:r>
              <a:rPr lang="en-US" sz="1200" i="1" dirty="0" err="1"/>
              <a:t>c:FeatureAdoptionTracker</a:t>
            </a:r>
            <a:r>
              <a:rPr lang="en-US" sz="1200" i="1" dirty="0"/>
              <a:t> feature = "Send Email" action="Button Click" </a:t>
            </a:r>
            <a:r>
              <a:rPr lang="en-US" sz="1200" i="1" dirty="0" err="1"/>
              <a:t>fireOnInit</a:t>
            </a:r>
            <a:r>
              <a:rPr lang="en-US" sz="1200" i="1" dirty="0"/>
              <a:t> = "false" </a:t>
            </a:r>
            <a:r>
              <a:rPr lang="en-US" sz="1200" i="1" dirty="0" err="1"/>
              <a:t>aura:id</a:t>
            </a:r>
            <a:r>
              <a:rPr lang="en-US" sz="1200" i="1" dirty="0"/>
              <a:t>="</a:t>
            </a:r>
            <a:r>
              <a:rPr lang="en-US" sz="1200" i="1" dirty="0" err="1"/>
              <a:t>fAdoptionTracker</a:t>
            </a:r>
            <a:r>
              <a:rPr lang="en-US" sz="1200" i="1" dirty="0"/>
              <a:t>"/&gt;</a:t>
            </a:r>
          </a:p>
          <a:p>
            <a:endParaRPr lang="en-US" sz="1200" dirty="0"/>
          </a:p>
          <a:p>
            <a:r>
              <a:rPr lang="de-DE" sz="1200" i="1" dirty="0"/>
              <a:t> component.find("fAdoptionTracker").increaseCount();</a:t>
            </a:r>
          </a:p>
          <a:p>
            <a:pPr>
              <a:buFont typeface="Arial" panose="020B0604020202020204" pitchFamily="34" charset="0"/>
              <a:buChar char="•"/>
            </a:pPr>
            <a:endParaRPr lang="de-DE" dirty="0"/>
          </a:p>
          <a:p>
            <a:endParaRPr lang="de-DE" dirty="0" err="1">
              <a:latin typeface="Calibri" panose="020F0502020204030204" pitchFamily="34" charset="0"/>
            </a:endParaRPr>
          </a:p>
        </p:txBody>
      </p:sp>
      <p:pic>
        <p:nvPicPr>
          <p:cNvPr id="9" name="Picture 8">
            <a:extLst>
              <a:ext uri="{FF2B5EF4-FFF2-40B4-BE49-F238E27FC236}">
                <a16:creationId xmlns:a16="http://schemas.microsoft.com/office/drawing/2014/main" id="{5CDF5438-62FB-45CB-AE00-9F51604EAFC2}"/>
              </a:ext>
            </a:extLst>
          </p:cNvPr>
          <p:cNvPicPr>
            <a:picLocks noChangeAspect="1"/>
          </p:cNvPicPr>
          <p:nvPr/>
        </p:nvPicPr>
        <p:blipFill rotWithShape="1">
          <a:blip r:embed="rId3"/>
          <a:srcRect r="27808"/>
          <a:stretch/>
        </p:blipFill>
        <p:spPr>
          <a:xfrm>
            <a:off x="7491046" y="1271743"/>
            <a:ext cx="4326995" cy="129561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a:extLst>
              <a:ext uri="{FF2B5EF4-FFF2-40B4-BE49-F238E27FC236}">
                <a16:creationId xmlns:a16="http://schemas.microsoft.com/office/drawing/2014/main" id="{B2A206EA-9DDB-4494-99E2-AD7D14BD4383}"/>
              </a:ext>
            </a:extLst>
          </p:cNvPr>
          <p:cNvPicPr>
            <a:picLocks noChangeAspect="1"/>
          </p:cNvPicPr>
          <p:nvPr/>
        </p:nvPicPr>
        <p:blipFill rotWithShape="1">
          <a:blip r:embed="rId4"/>
          <a:srcRect l="4688" r="21477"/>
          <a:stretch/>
        </p:blipFill>
        <p:spPr>
          <a:xfrm>
            <a:off x="7491045" y="4696637"/>
            <a:ext cx="4440118" cy="45156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 name="Picture 11">
            <a:extLst>
              <a:ext uri="{FF2B5EF4-FFF2-40B4-BE49-F238E27FC236}">
                <a16:creationId xmlns:a16="http://schemas.microsoft.com/office/drawing/2014/main" id="{92A7F203-4ABB-484D-B4F1-BE11DDDECF67}"/>
              </a:ext>
            </a:extLst>
          </p:cNvPr>
          <p:cNvPicPr>
            <a:picLocks noChangeAspect="1"/>
          </p:cNvPicPr>
          <p:nvPr/>
        </p:nvPicPr>
        <p:blipFill rotWithShape="1">
          <a:blip r:embed="rId5"/>
          <a:srcRect r="56667"/>
          <a:stretch/>
        </p:blipFill>
        <p:spPr>
          <a:xfrm>
            <a:off x="7491045" y="3518627"/>
            <a:ext cx="4364091" cy="3939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430330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C92F05E-64BF-4CFC-9374-8F6724C6F32A}"/>
              </a:ext>
            </a:extLst>
          </p:cNvPr>
          <p:cNvSpPr>
            <a:spLocks noGrp="1"/>
          </p:cNvSpPr>
          <p:nvPr>
            <p:ph idx="1"/>
          </p:nvPr>
        </p:nvSpPr>
        <p:spPr/>
        <p:txBody>
          <a:bodyPr/>
          <a:lstStyle/>
          <a:p>
            <a:pPr marL="342900" indent="-342900">
              <a:buFont typeface="Arial" panose="020B0604020202020204" pitchFamily="34" charset="0"/>
              <a:buChar char="•"/>
            </a:pPr>
            <a:r>
              <a:rPr lang="de-DE" dirty="0"/>
              <a:t>Before Go-Live of any feature define expected usage</a:t>
            </a:r>
          </a:p>
          <a:p>
            <a:pPr marL="342900" indent="-342900">
              <a:buFont typeface="Arial" panose="020B0604020202020204" pitchFamily="34" charset="0"/>
              <a:buChar char="•"/>
            </a:pPr>
            <a:r>
              <a:rPr lang="de-DE" dirty="0"/>
              <a:t>Track adoption regurarly</a:t>
            </a:r>
          </a:p>
          <a:p>
            <a:pPr marL="342900" indent="-342900">
              <a:buFont typeface="Arial" panose="020B0604020202020204" pitchFamily="34" charset="0"/>
              <a:buChar char="•"/>
            </a:pPr>
            <a:r>
              <a:rPr lang="de-DE" dirty="0"/>
              <a:t>Inform Stakeholders about adoption</a:t>
            </a:r>
          </a:p>
          <a:p>
            <a:pPr marL="342900" indent="-342900">
              <a:buFont typeface="Arial" panose="020B0604020202020204" pitchFamily="34" charset="0"/>
              <a:buChar char="•"/>
            </a:pPr>
            <a:r>
              <a:rPr lang="de-DE" dirty="0"/>
              <a:t>Decide about next steps for each feature based on adoption training/communication, further development or </a:t>
            </a:r>
            <a:r>
              <a:rPr lang="de-DE" b="1" dirty="0"/>
              <a:t>removal</a:t>
            </a:r>
          </a:p>
          <a:p>
            <a:endParaRPr lang="de-DE" dirty="0"/>
          </a:p>
          <a:p>
            <a:pPr>
              <a:buFont typeface="Arial" panose="020B0604020202020204" pitchFamily="34" charset="0"/>
              <a:buChar char="•"/>
            </a:pPr>
            <a:endParaRPr lang="de-DE" dirty="0"/>
          </a:p>
          <a:p>
            <a:r>
              <a:rPr lang="de-DE" dirty="0"/>
              <a:t>       </a:t>
            </a:r>
            <a:endParaRPr lang="de-DE" b="1" dirty="0"/>
          </a:p>
          <a:p>
            <a:endParaRPr lang="de-DE" b="1" dirty="0"/>
          </a:p>
          <a:p>
            <a:endParaRPr lang="de-DE" dirty="0"/>
          </a:p>
        </p:txBody>
      </p:sp>
      <p:sp>
        <p:nvSpPr>
          <p:cNvPr id="3" name="Title 2">
            <a:extLst>
              <a:ext uri="{FF2B5EF4-FFF2-40B4-BE49-F238E27FC236}">
                <a16:creationId xmlns:a16="http://schemas.microsoft.com/office/drawing/2014/main" id="{9D52C9FB-0D03-49CE-A5FE-23F7230256B1}"/>
              </a:ext>
            </a:extLst>
          </p:cNvPr>
          <p:cNvSpPr>
            <a:spLocks noGrp="1"/>
          </p:cNvSpPr>
          <p:nvPr>
            <p:ph type="title"/>
          </p:nvPr>
        </p:nvSpPr>
        <p:spPr/>
        <p:txBody>
          <a:bodyPr/>
          <a:lstStyle/>
          <a:p>
            <a:r>
              <a:rPr lang="de-DE" dirty="0"/>
              <a:t>What to do with gathered data?</a:t>
            </a:r>
          </a:p>
        </p:txBody>
      </p:sp>
    </p:spTree>
    <p:extLst>
      <p:ext uri="{BB962C8B-B14F-4D97-AF65-F5344CB8AC3E}">
        <p14:creationId xmlns:p14="http://schemas.microsoft.com/office/powerpoint/2010/main" val="38827382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6938DC0-6D6C-4CEF-9E1E-C4FD4D6A8CCB}"/>
              </a:ext>
            </a:extLst>
          </p:cNvPr>
          <p:cNvSpPr>
            <a:spLocks noGrp="1"/>
          </p:cNvSpPr>
          <p:nvPr>
            <p:ph idx="1"/>
          </p:nvPr>
        </p:nvSpPr>
        <p:spPr/>
        <p:txBody>
          <a:bodyPr/>
          <a:lstStyle/>
          <a:p>
            <a:pPr marL="342900" indent="-342900">
              <a:buFont typeface="Arial" panose="020B0604020202020204" pitchFamily="34" charset="0"/>
              <a:buChar char="•"/>
            </a:pPr>
            <a:r>
              <a:rPr lang="de-DE" dirty="0"/>
              <a:t>Implementating tracking is very easy</a:t>
            </a:r>
          </a:p>
          <a:p>
            <a:pPr marL="342900" indent="-342900">
              <a:buFont typeface="Arial" panose="020B0604020202020204" pitchFamily="34" charset="0"/>
              <a:buChar char="•"/>
            </a:pPr>
            <a:r>
              <a:rPr lang="de-DE" dirty="0"/>
              <a:t>Adoption tracking is part of feature livecycle</a:t>
            </a:r>
          </a:p>
          <a:p>
            <a:pPr marL="342900" indent="-342900">
              <a:buFont typeface="Arial" panose="020B0604020202020204" pitchFamily="34" charset="0"/>
              <a:buChar char="•"/>
            </a:pPr>
            <a:r>
              <a:rPr lang="de-DE" dirty="0">
                <a:sym typeface="Wingdings" panose="05000000000000000000" pitchFamily="2" charset="2"/>
              </a:rPr>
              <a:t>Adoption tracking keeps an org clean</a:t>
            </a:r>
          </a:p>
          <a:p>
            <a:endParaRPr lang="de-DE" dirty="0">
              <a:sym typeface="Wingdings" panose="05000000000000000000" pitchFamily="2" charset="2"/>
            </a:endParaRPr>
          </a:p>
        </p:txBody>
      </p:sp>
      <p:sp>
        <p:nvSpPr>
          <p:cNvPr id="3" name="Title 2">
            <a:extLst>
              <a:ext uri="{FF2B5EF4-FFF2-40B4-BE49-F238E27FC236}">
                <a16:creationId xmlns:a16="http://schemas.microsoft.com/office/drawing/2014/main" id="{FBD6C410-9129-44D5-AFD3-D9B30C8F8A74}"/>
              </a:ext>
            </a:extLst>
          </p:cNvPr>
          <p:cNvSpPr>
            <a:spLocks noGrp="1"/>
          </p:cNvSpPr>
          <p:nvPr>
            <p:ph type="title"/>
          </p:nvPr>
        </p:nvSpPr>
        <p:spPr/>
        <p:txBody>
          <a:bodyPr/>
          <a:lstStyle/>
          <a:p>
            <a:r>
              <a:rPr lang="de-DE" dirty="0"/>
              <a:t>Conclusion</a:t>
            </a:r>
          </a:p>
        </p:txBody>
      </p:sp>
    </p:spTree>
    <p:extLst>
      <p:ext uri="{BB962C8B-B14F-4D97-AF65-F5344CB8AC3E}">
        <p14:creationId xmlns:p14="http://schemas.microsoft.com/office/powerpoint/2010/main" val="33568884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en-US" dirty="0"/>
              <a:t>Q &amp; A</a:t>
            </a:r>
          </a:p>
        </p:txBody>
      </p:sp>
      <p:sp>
        <p:nvSpPr>
          <p:cNvPr id="2" name="Content Placeholder 1"/>
          <p:cNvSpPr>
            <a:spLocks noGrp="1"/>
          </p:cNvSpPr>
          <p:nvPr>
            <p:ph sz="quarter" idx="10"/>
          </p:nvPr>
        </p:nvSpPr>
        <p:spPr/>
        <p:txBody>
          <a:bodyPr/>
          <a:lstStyle/>
          <a:p>
            <a:r>
              <a:rPr lang="de-DE" dirty="0">
                <a:latin typeface="Arial" panose="020B0604020202020204" pitchFamily="34" charset="0"/>
              </a:rPr>
              <a:t>Feature adoption tracking in Salesforce</a:t>
            </a:r>
          </a:p>
          <a:p>
            <a:r>
              <a:rPr lang="de-DE" dirty="0">
                <a:latin typeface="Arial" panose="020B0604020202020204" pitchFamily="34" charset="0"/>
              </a:rPr>
              <a:t>What are my Users doing?</a:t>
            </a:r>
            <a:endParaRPr lang="en-GB" dirty="0"/>
          </a:p>
        </p:txBody>
      </p:sp>
      <p:sp>
        <p:nvSpPr>
          <p:cNvPr id="3" name="Content Placeholder 2"/>
          <p:cNvSpPr>
            <a:spLocks noGrp="1"/>
          </p:cNvSpPr>
          <p:nvPr>
            <p:ph idx="1"/>
          </p:nvPr>
        </p:nvSpPr>
        <p:spPr/>
        <p:txBody>
          <a:bodyPr/>
          <a:lstStyle/>
          <a:p>
            <a:r>
              <a:rPr lang="en-US" dirty="0"/>
              <a:t>Johann Furmann</a:t>
            </a:r>
          </a:p>
          <a:p>
            <a:r>
              <a:rPr lang="en-US" dirty="0">
                <a:hlinkClick r:id="rId2"/>
              </a:rPr>
              <a:t>jfuermann@gmail.com</a:t>
            </a:r>
            <a:endParaRPr lang="en-US" dirty="0"/>
          </a:p>
          <a:p>
            <a:r>
              <a:rPr lang="de-DE" dirty="0"/>
              <a:t>@fliack</a:t>
            </a:r>
          </a:p>
          <a:p>
            <a:pPr>
              <a:buNone/>
            </a:pPr>
            <a:endParaRPr lang="en-US" dirty="0"/>
          </a:p>
          <a:p>
            <a:endParaRPr lang="en-GB" dirty="0"/>
          </a:p>
        </p:txBody>
      </p:sp>
    </p:spTree>
    <p:extLst>
      <p:ext uri="{BB962C8B-B14F-4D97-AF65-F5344CB8AC3E}">
        <p14:creationId xmlns:p14="http://schemas.microsoft.com/office/powerpoint/2010/main" val="3005665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DDA92F0-25ED-4ED2-A908-25FCBDDAE2A3}"/>
              </a:ext>
            </a:extLst>
          </p:cNvPr>
          <p:cNvSpPr>
            <a:spLocks noGrp="1"/>
          </p:cNvSpPr>
          <p:nvPr>
            <p:ph idx="1"/>
          </p:nvPr>
        </p:nvSpPr>
        <p:spPr/>
        <p:txBody>
          <a:bodyPr/>
          <a:lstStyle/>
          <a:p>
            <a:r>
              <a:rPr lang="de-DE" dirty="0"/>
              <a:t>Username: </a:t>
            </a:r>
            <a:r>
              <a:rPr lang="de-DE" dirty="0">
                <a:hlinkClick r:id="rId3"/>
              </a:rPr>
              <a:t>jfuermann+featureAdoptionTracking@gmail.com</a:t>
            </a:r>
            <a:endParaRPr lang="de-DE" dirty="0"/>
          </a:p>
          <a:p>
            <a:r>
              <a:rPr lang="de-DE" dirty="0"/>
              <a:t>Password: Password12345</a:t>
            </a:r>
          </a:p>
          <a:p>
            <a:r>
              <a:rPr lang="de-DE" dirty="0"/>
              <a:t>Preperation:</a:t>
            </a:r>
          </a:p>
          <a:p>
            <a:r>
              <a:rPr lang="de-DE" dirty="0"/>
              <a:t>- Clean Data</a:t>
            </a:r>
          </a:p>
          <a:p>
            <a:r>
              <a:rPr lang="en-US" dirty="0"/>
              <a:t>delete [SELECT Id FROM </a:t>
            </a:r>
            <a:r>
              <a:rPr lang="en-US" dirty="0" err="1"/>
              <a:t>Adoption_Counter__c</a:t>
            </a:r>
            <a:r>
              <a:rPr lang="en-US" dirty="0"/>
              <a:t>];</a:t>
            </a:r>
          </a:p>
          <a:p>
            <a:r>
              <a:rPr lang="de-DE" dirty="0"/>
              <a:t>Lead Record</a:t>
            </a:r>
          </a:p>
          <a:p>
            <a:pPr>
              <a:buFontTx/>
              <a:buChar char="-"/>
            </a:pPr>
            <a:r>
              <a:rPr lang="de-DE" dirty="0"/>
              <a:t>Lead Record Page Editor</a:t>
            </a:r>
          </a:p>
          <a:p>
            <a:pPr>
              <a:buFontTx/>
              <a:buChar char="-"/>
            </a:pPr>
            <a:r>
              <a:rPr lang="de-DE" dirty="0"/>
              <a:t>Processbuilder (Opportunity Update Handler)</a:t>
            </a:r>
          </a:p>
          <a:p>
            <a:pPr>
              <a:buFontTx/>
              <a:buChar char="-"/>
            </a:pPr>
            <a:r>
              <a:rPr lang="de-DE" dirty="0"/>
              <a:t>Dev Console (Send Email Component)</a:t>
            </a:r>
          </a:p>
          <a:p>
            <a:pPr>
              <a:buFontTx/>
              <a:buChar char="-"/>
            </a:pPr>
            <a:endParaRPr lang="de-DE" dirty="0"/>
          </a:p>
          <a:p>
            <a:pPr>
              <a:buFontTx/>
              <a:buChar char="-"/>
            </a:pPr>
            <a:endParaRPr lang="de-DE" dirty="0"/>
          </a:p>
          <a:p>
            <a:pPr>
              <a:buFontTx/>
              <a:buChar char="-"/>
            </a:pPr>
            <a:endParaRPr lang="de-DE" dirty="0"/>
          </a:p>
        </p:txBody>
      </p:sp>
      <p:sp>
        <p:nvSpPr>
          <p:cNvPr id="3" name="Title 2">
            <a:extLst>
              <a:ext uri="{FF2B5EF4-FFF2-40B4-BE49-F238E27FC236}">
                <a16:creationId xmlns:a16="http://schemas.microsoft.com/office/drawing/2014/main" id="{AC665641-191F-4B97-9D6F-6809D50D24EA}"/>
              </a:ext>
            </a:extLst>
          </p:cNvPr>
          <p:cNvSpPr>
            <a:spLocks noGrp="1"/>
          </p:cNvSpPr>
          <p:nvPr>
            <p:ph type="title"/>
          </p:nvPr>
        </p:nvSpPr>
        <p:spPr/>
        <p:txBody>
          <a:bodyPr/>
          <a:lstStyle/>
          <a:p>
            <a:r>
              <a:rPr lang="de-DE" dirty="0"/>
              <a:t>Backup Info</a:t>
            </a:r>
          </a:p>
        </p:txBody>
      </p:sp>
    </p:spTree>
    <p:extLst>
      <p:ext uri="{BB962C8B-B14F-4D97-AF65-F5344CB8AC3E}">
        <p14:creationId xmlns:p14="http://schemas.microsoft.com/office/powerpoint/2010/main" val="2855456942"/>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b="1" dirty="0"/>
              <a:t>Name:</a:t>
            </a:r>
            <a:r>
              <a:rPr lang="de-DE" dirty="0"/>
              <a:t> Johann Furmann</a:t>
            </a:r>
          </a:p>
          <a:p>
            <a:r>
              <a:rPr lang="de-DE" b="1" dirty="0"/>
              <a:t>Location</a:t>
            </a:r>
            <a:r>
              <a:rPr lang="de-DE" dirty="0"/>
              <a:t>: Berlin</a:t>
            </a:r>
          </a:p>
          <a:p>
            <a:r>
              <a:rPr lang="de-DE" b="1" dirty="0"/>
              <a:t>Job:</a:t>
            </a:r>
            <a:r>
              <a:rPr lang="de-DE" dirty="0"/>
              <a:t> Salesforce Nerd</a:t>
            </a:r>
          </a:p>
          <a:p>
            <a:r>
              <a:rPr lang="de-DE" b="1" dirty="0"/>
              <a:t>Trainings:</a:t>
            </a:r>
            <a:r>
              <a:rPr lang="de-DE" dirty="0"/>
              <a:t> 14x certified, 280+ Trailhead badges</a:t>
            </a:r>
          </a:p>
          <a:p>
            <a:endParaRPr lang="de-DE" dirty="0"/>
          </a:p>
          <a:p>
            <a:endParaRPr lang="de-DE" dirty="0"/>
          </a:p>
          <a:p>
            <a:r>
              <a:rPr lang="de-DE" b="1" dirty="0"/>
              <a:t>Calling</a:t>
            </a:r>
            <a:r>
              <a:rPr lang="de-DE" dirty="0"/>
              <a:t>: Dev by curiosity, Admin </a:t>
            </a:r>
            <a:r>
              <a:rPr lang="de-DE" dirty="0" err="1"/>
              <a:t>by</a:t>
            </a:r>
            <a:r>
              <a:rPr lang="de-DE" dirty="0"/>
              <a:t> </a:t>
            </a:r>
            <a:r>
              <a:rPr lang="de-DE" dirty="0" err="1"/>
              <a:t>heart</a:t>
            </a:r>
            <a:endParaRPr lang="de-DE" dirty="0"/>
          </a:p>
          <a:p>
            <a:r>
              <a:rPr lang="de-DE" b="1" dirty="0"/>
              <a:t>Catchphrase</a:t>
            </a:r>
            <a:r>
              <a:rPr lang="de-DE" dirty="0"/>
              <a:t>: Can this be removed?</a:t>
            </a:r>
          </a:p>
          <a:p>
            <a:endParaRPr lang="de-DE" dirty="0"/>
          </a:p>
        </p:txBody>
      </p:sp>
      <p:sp>
        <p:nvSpPr>
          <p:cNvPr id="3" name="Titel 2"/>
          <p:cNvSpPr>
            <a:spLocks noGrp="1"/>
          </p:cNvSpPr>
          <p:nvPr>
            <p:ph type="title"/>
          </p:nvPr>
        </p:nvSpPr>
        <p:spPr/>
        <p:txBody>
          <a:bodyPr/>
          <a:lstStyle/>
          <a:p>
            <a:r>
              <a:rPr lang="de-DE" dirty="0"/>
              <a:t>About me</a:t>
            </a:r>
          </a:p>
        </p:txBody>
      </p:sp>
      <p:pic>
        <p:nvPicPr>
          <p:cNvPr id="53256" name="Picture 8" descr="greyscale photo of tower covered in smoke">
            <a:extLst>
              <a:ext uri="{FF2B5EF4-FFF2-40B4-BE49-F238E27FC236}">
                <a16:creationId xmlns:a16="http://schemas.microsoft.com/office/drawing/2014/main" id="{AD81ED01-04B0-494B-A644-D13C73748E0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50758" y="1548234"/>
            <a:ext cx="3362307" cy="4202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68051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6037CEF-91A9-4D4E-8D41-E365893463A8}"/>
              </a:ext>
            </a:extLst>
          </p:cNvPr>
          <p:cNvSpPr>
            <a:spLocks noGrp="1"/>
          </p:cNvSpPr>
          <p:nvPr>
            <p:ph idx="1"/>
          </p:nvPr>
        </p:nvSpPr>
        <p:spPr/>
        <p:txBody>
          <a:bodyPr/>
          <a:lstStyle/>
          <a:p>
            <a:pPr marL="342900" indent="-342900">
              <a:buFont typeface="Arial" panose="020B0604020202020204" pitchFamily="34" charset="0"/>
              <a:buChar char="•"/>
            </a:pPr>
            <a:r>
              <a:rPr lang="en-US" dirty="0"/>
              <a:t>What to track? </a:t>
            </a:r>
          </a:p>
          <a:p>
            <a:pPr marL="342900" indent="-342900">
              <a:buFont typeface="Arial" panose="020B0604020202020204" pitchFamily="34" charset="0"/>
              <a:buChar char="•"/>
            </a:pPr>
            <a:r>
              <a:rPr lang="en-US" dirty="0"/>
              <a:t>How to implement? </a:t>
            </a:r>
          </a:p>
          <a:p>
            <a:pPr marL="342900" indent="-342900">
              <a:buFont typeface="Arial" panose="020B0604020202020204" pitchFamily="34" charset="0"/>
              <a:buChar char="•"/>
            </a:pPr>
            <a:r>
              <a:rPr lang="en-US" dirty="0"/>
              <a:t>Live Demo</a:t>
            </a:r>
          </a:p>
          <a:p>
            <a:pPr marL="342900" indent="-342900">
              <a:buFont typeface="Arial" panose="020B0604020202020204" pitchFamily="34" charset="0"/>
              <a:buChar char="•"/>
            </a:pPr>
            <a:r>
              <a:rPr lang="en-US" dirty="0"/>
              <a:t>Conclusion</a:t>
            </a:r>
          </a:p>
        </p:txBody>
      </p:sp>
      <p:sp>
        <p:nvSpPr>
          <p:cNvPr id="3" name="Title 2">
            <a:extLst>
              <a:ext uri="{FF2B5EF4-FFF2-40B4-BE49-F238E27FC236}">
                <a16:creationId xmlns:a16="http://schemas.microsoft.com/office/drawing/2014/main" id="{B26D17C4-9E5A-4051-9158-B80617628FA6}"/>
              </a:ext>
            </a:extLst>
          </p:cNvPr>
          <p:cNvSpPr>
            <a:spLocks noGrp="1"/>
          </p:cNvSpPr>
          <p:nvPr>
            <p:ph type="title"/>
          </p:nvPr>
        </p:nvSpPr>
        <p:spPr/>
        <p:txBody>
          <a:bodyPr/>
          <a:lstStyle/>
          <a:p>
            <a:r>
              <a:rPr lang="de-DE" dirty="0"/>
              <a:t>Agenda</a:t>
            </a:r>
          </a:p>
        </p:txBody>
      </p:sp>
    </p:spTree>
    <p:extLst>
      <p:ext uri="{BB962C8B-B14F-4D97-AF65-F5344CB8AC3E}">
        <p14:creationId xmlns:p14="http://schemas.microsoft.com/office/powerpoint/2010/main" val="11034806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C8B2F6-5F2F-484D-9EF6-45C503A27FD4}"/>
              </a:ext>
            </a:extLst>
          </p:cNvPr>
          <p:cNvSpPr>
            <a:spLocks noGrp="1"/>
          </p:cNvSpPr>
          <p:nvPr>
            <p:ph type="title"/>
          </p:nvPr>
        </p:nvSpPr>
        <p:spPr/>
        <p:txBody>
          <a:bodyPr/>
          <a:lstStyle/>
          <a:p>
            <a:r>
              <a:rPr lang="de-DE" dirty="0"/>
              <a:t>Introduction – Story Time</a:t>
            </a:r>
          </a:p>
        </p:txBody>
      </p:sp>
      <p:sp>
        <p:nvSpPr>
          <p:cNvPr id="11" name="Rectangle: Rounded Corners 10">
            <a:extLst>
              <a:ext uri="{FF2B5EF4-FFF2-40B4-BE49-F238E27FC236}">
                <a16:creationId xmlns:a16="http://schemas.microsoft.com/office/drawing/2014/main" id="{2A56A806-58B4-4F7A-9736-7643F9CE69C1}"/>
              </a:ext>
            </a:extLst>
          </p:cNvPr>
          <p:cNvSpPr/>
          <p:nvPr/>
        </p:nvSpPr>
        <p:spPr bwMode="gray">
          <a:xfrm>
            <a:off x="2092561" y="1434518"/>
            <a:ext cx="8254767" cy="2302993"/>
          </a:xfrm>
          <a:prstGeom prst="roundRect">
            <a:avLst/>
          </a:prstGeom>
          <a:ln>
            <a:headEnd/>
            <a:tailEnd/>
          </a:ln>
        </p:spPr>
        <p:style>
          <a:lnRef idx="2">
            <a:schemeClr val="accent3"/>
          </a:lnRef>
          <a:fillRef idx="1">
            <a:schemeClr val="lt1"/>
          </a:fillRef>
          <a:effectRef idx="0">
            <a:schemeClr val="accent3"/>
          </a:effectRef>
          <a:fontRef idx="minor">
            <a:schemeClr val="dk1"/>
          </a:fontRef>
        </p:style>
        <p:txBody>
          <a:bodyPr lIns="108000" tIns="91440" rIns="72000" bIns="91440" rtlCol="0" anchor="ctr"/>
          <a:lstStyle/>
          <a:p>
            <a:pPr algn="ctr" eaLnBrk="0" hangingPunct="0"/>
            <a:endParaRPr lang="de-DE" sz="1400" dirty="0" err="1">
              <a:solidFill>
                <a:srgbClr val="FFFFFF"/>
              </a:solidFill>
              <a:latin typeface="Calibri" pitchFamily="34" charset="0"/>
            </a:endParaRPr>
          </a:p>
        </p:txBody>
      </p:sp>
      <p:pic>
        <p:nvPicPr>
          <p:cNvPr id="4" name="Picture 3">
            <a:extLst>
              <a:ext uri="{FF2B5EF4-FFF2-40B4-BE49-F238E27FC236}">
                <a16:creationId xmlns:a16="http://schemas.microsoft.com/office/drawing/2014/main" id="{04B3BC5B-0192-4300-8113-1DDDA788DE8C}"/>
              </a:ext>
            </a:extLst>
          </p:cNvPr>
          <p:cNvPicPr>
            <a:picLocks noChangeAspect="1"/>
          </p:cNvPicPr>
          <p:nvPr/>
        </p:nvPicPr>
        <p:blipFill rotWithShape="1">
          <a:blip r:embed="rId3"/>
          <a:srcRect l="34212" t="18278" r="8610" b="38180"/>
          <a:stretch/>
        </p:blipFill>
        <p:spPr>
          <a:xfrm>
            <a:off x="2286000" y="1521663"/>
            <a:ext cx="7810264" cy="2128702"/>
          </a:xfrm>
          <a:prstGeom prst="rect">
            <a:avLst/>
          </a:prstGeom>
        </p:spPr>
      </p:pic>
      <p:grpSp>
        <p:nvGrpSpPr>
          <p:cNvPr id="13" name="Group 12">
            <a:extLst>
              <a:ext uri="{FF2B5EF4-FFF2-40B4-BE49-F238E27FC236}">
                <a16:creationId xmlns:a16="http://schemas.microsoft.com/office/drawing/2014/main" id="{464865A7-D020-48F4-A6FD-A7E40348E0F0}"/>
              </a:ext>
            </a:extLst>
          </p:cNvPr>
          <p:cNvGrpSpPr/>
          <p:nvPr/>
        </p:nvGrpSpPr>
        <p:grpSpPr>
          <a:xfrm>
            <a:off x="2000584" y="4196977"/>
            <a:ext cx="8254767" cy="2212213"/>
            <a:chOff x="478171" y="4196976"/>
            <a:chExt cx="8254767" cy="2212213"/>
          </a:xfrm>
        </p:grpSpPr>
        <p:sp>
          <p:nvSpPr>
            <p:cNvPr id="12" name="Rectangle: Rounded Corners 11">
              <a:extLst>
                <a:ext uri="{FF2B5EF4-FFF2-40B4-BE49-F238E27FC236}">
                  <a16:creationId xmlns:a16="http://schemas.microsoft.com/office/drawing/2014/main" id="{B0590D33-1FDE-4462-8C87-F6A001615C03}"/>
                </a:ext>
              </a:extLst>
            </p:cNvPr>
            <p:cNvSpPr/>
            <p:nvPr/>
          </p:nvSpPr>
          <p:spPr bwMode="gray">
            <a:xfrm>
              <a:off x="478171" y="4196976"/>
              <a:ext cx="8254767" cy="2212213"/>
            </a:xfrm>
            <a:prstGeom prst="roundRect">
              <a:avLst/>
            </a:prstGeom>
            <a:ln>
              <a:headEnd/>
              <a:tailEnd/>
            </a:ln>
          </p:spPr>
          <p:style>
            <a:lnRef idx="2">
              <a:schemeClr val="accent3"/>
            </a:lnRef>
            <a:fillRef idx="1">
              <a:schemeClr val="lt1"/>
            </a:fillRef>
            <a:effectRef idx="0">
              <a:schemeClr val="accent3"/>
            </a:effectRef>
            <a:fontRef idx="minor">
              <a:schemeClr val="dk1"/>
            </a:fontRef>
          </p:style>
          <p:txBody>
            <a:bodyPr lIns="108000" tIns="91440" rIns="72000" bIns="91440" rtlCol="0" anchor="ctr"/>
            <a:lstStyle/>
            <a:p>
              <a:pPr algn="ctr" eaLnBrk="0" hangingPunct="0"/>
              <a:endParaRPr lang="de-DE" sz="1400" dirty="0" err="1">
                <a:solidFill>
                  <a:srgbClr val="FFFFFF"/>
                </a:solidFill>
                <a:latin typeface="Calibri" pitchFamily="34" charset="0"/>
              </a:endParaRPr>
            </a:p>
          </p:txBody>
        </p:sp>
        <p:pic>
          <p:nvPicPr>
            <p:cNvPr id="6" name="Picture 5">
              <a:extLst>
                <a:ext uri="{FF2B5EF4-FFF2-40B4-BE49-F238E27FC236}">
                  <a16:creationId xmlns:a16="http://schemas.microsoft.com/office/drawing/2014/main" id="{EDA702E0-C666-420A-819C-2001C43DD4B6}"/>
                </a:ext>
              </a:extLst>
            </p:cNvPr>
            <p:cNvPicPr>
              <a:picLocks noChangeAspect="1"/>
            </p:cNvPicPr>
            <p:nvPr/>
          </p:nvPicPr>
          <p:blipFill rotWithShape="1">
            <a:blip r:embed="rId4"/>
            <a:srcRect b="16332"/>
            <a:stretch/>
          </p:blipFill>
          <p:spPr>
            <a:xfrm>
              <a:off x="567667" y="4593661"/>
              <a:ext cx="7895753" cy="1589025"/>
            </a:xfrm>
            <a:prstGeom prst="rect">
              <a:avLst/>
            </a:prstGeom>
          </p:spPr>
        </p:pic>
      </p:grpSp>
      <p:grpSp>
        <p:nvGrpSpPr>
          <p:cNvPr id="2" name="Group 1">
            <a:extLst>
              <a:ext uri="{FF2B5EF4-FFF2-40B4-BE49-F238E27FC236}">
                <a16:creationId xmlns:a16="http://schemas.microsoft.com/office/drawing/2014/main" id="{AC5A1CD7-F69C-40FE-86E4-4DD006DC5A2F}"/>
              </a:ext>
            </a:extLst>
          </p:cNvPr>
          <p:cNvGrpSpPr/>
          <p:nvPr/>
        </p:nvGrpSpPr>
        <p:grpSpPr>
          <a:xfrm>
            <a:off x="1769766" y="1154353"/>
            <a:ext cx="8738752" cy="2506122"/>
            <a:chOff x="247354" y="1154353"/>
            <a:chExt cx="8738752" cy="2506122"/>
          </a:xfrm>
        </p:grpSpPr>
        <p:sp>
          <p:nvSpPr>
            <p:cNvPr id="15" name="Speech Bubble: Rectangle 14">
              <a:extLst>
                <a:ext uri="{FF2B5EF4-FFF2-40B4-BE49-F238E27FC236}">
                  <a16:creationId xmlns:a16="http://schemas.microsoft.com/office/drawing/2014/main" id="{0D7B2B5C-B7D0-4425-B1D6-C6C12E537552}"/>
                </a:ext>
              </a:extLst>
            </p:cNvPr>
            <p:cNvSpPr/>
            <p:nvPr/>
          </p:nvSpPr>
          <p:spPr bwMode="gray">
            <a:xfrm>
              <a:off x="247354" y="2984158"/>
              <a:ext cx="1176753" cy="676317"/>
            </a:xfrm>
            <a:prstGeom prst="wedgeRectCallout">
              <a:avLst>
                <a:gd name="adj1" fmla="val 82291"/>
                <a:gd name="adj2" fmla="val 1721"/>
              </a:avLst>
            </a:prstGeom>
            <a:solidFill>
              <a:srgbClr val="002060"/>
            </a:solidFill>
            <a:ln w="9525" algn="ctr">
              <a:solidFill>
                <a:schemeClr val="bg1"/>
              </a:solidFill>
              <a:miter lim="800000"/>
              <a:headEnd/>
              <a:tailEnd/>
            </a:ln>
          </p:spPr>
          <p:txBody>
            <a:bodyPr lIns="108000" tIns="91440" rIns="72000" bIns="91440" rtlCol="0" anchor="ctr"/>
            <a:lstStyle/>
            <a:p>
              <a:pPr algn="ctr" eaLnBrk="0" hangingPunct="0"/>
              <a:r>
                <a:rPr lang="de-DE" sz="1400" dirty="0">
                  <a:solidFill>
                    <a:srgbClr val="FFFFFF"/>
                  </a:solidFill>
                  <a:latin typeface="Calibri" pitchFamily="34" charset="0"/>
                </a:rPr>
                <a:t>I use that all the time!</a:t>
              </a:r>
            </a:p>
          </p:txBody>
        </p:sp>
        <p:sp>
          <p:nvSpPr>
            <p:cNvPr id="17" name="Speech Bubble: Rectangle 16">
              <a:extLst>
                <a:ext uri="{FF2B5EF4-FFF2-40B4-BE49-F238E27FC236}">
                  <a16:creationId xmlns:a16="http://schemas.microsoft.com/office/drawing/2014/main" id="{4E7463A0-3AA6-47F4-8A63-F090BED22EE6}"/>
                </a:ext>
              </a:extLst>
            </p:cNvPr>
            <p:cNvSpPr/>
            <p:nvPr/>
          </p:nvSpPr>
          <p:spPr bwMode="gray">
            <a:xfrm>
              <a:off x="6639985" y="1650184"/>
              <a:ext cx="2346121" cy="484261"/>
            </a:xfrm>
            <a:prstGeom prst="wedgeRectCallout">
              <a:avLst>
                <a:gd name="adj1" fmla="val -24621"/>
                <a:gd name="adj2" fmla="val 233433"/>
              </a:avLst>
            </a:prstGeom>
            <a:solidFill>
              <a:srgbClr val="002060"/>
            </a:solidFill>
            <a:ln w="9525" algn="ctr">
              <a:solidFill>
                <a:schemeClr val="bg1"/>
              </a:solidFill>
              <a:miter lim="800000"/>
              <a:headEnd/>
              <a:tailEnd/>
            </a:ln>
          </p:spPr>
          <p:txBody>
            <a:bodyPr lIns="108000" tIns="91440" rIns="72000" bIns="91440" rtlCol="0" anchor="ctr"/>
            <a:lstStyle/>
            <a:p>
              <a:pPr algn="ctr" eaLnBrk="0" hangingPunct="0"/>
              <a:r>
                <a:rPr lang="de-DE" sz="1400" dirty="0">
                  <a:solidFill>
                    <a:srgbClr val="FFFFFF"/>
                  </a:solidFill>
                  <a:latin typeface="Calibri" pitchFamily="34" charset="0"/>
                </a:rPr>
                <a:t>Just yesterday I needed that.</a:t>
              </a:r>
            </a:p>
          </p:txBody>
        </p:sp>
        <p:sp>
          <p:nvSpPr>
            <p:cNvPr id="18" name="Speech Bubble: Rectangle 17">
              <a:extLst>
                <a:ext uri="{FF2B5EF4-FFF2-40B4-BE49-F238E27FC236}">
                  <a16:creationId xmlns:a16="http://schemas.microsoft.com/office/drawing/2014/main" id="{0C152158-0B10-4C0D-939A-CCC7956FEE07}"/>
                </a:ext>
              </a:extLst>
            </p:cNvPr>
            <p:cNvSpPr/>
            <p:nvPr/>
          </p:nvSpPr>
          <p:spPr bwMode="gray">
            <a:xfrm>
              <a:off x="2174226" y="1676324"/>
              <a:ext cx="2286000" cy="419253"/>
            </a:xfrm>
            <a:prstGeom prst="wedgeRectCallout">
              <a:avLst>
                <a:gd name="adj1" fmla="val 818"/>
                <a:gd name="adj2" fmla="val 303308"/>
              </a:avLst>
            </a:prstGeom>
            <a:solidFill>
              <a:srgbClr val="002060"/>
            </a:solidFill>
            <a:ln w="9525" algn="ctr">
              <a:solidFill>
                <a:schemeClr val="bg1"/>
              </a:solidFill>
              <a:miter lim="800000"/>
              <a:headEnd/>
              <a:tailEnd/>
            </a:ln>
          </p:spPr>
          <p:txBody>
            <a:bodyPr lIns="108000" tIns="91440" rIns="72000" bIns="91440" rtlCol="0" anchor="ctr"/>
            <a:lstStyle/>
            <a:p>
              <a:pPr algn="ctr" eaLnBrk="0" hangingPunct="0"/>
              <a:r>
                <a:rPr lang="de-DE" sz="1400" dirty="0">
                  <a:solidFill>
                    <a:srgbClr val="FFFFFF"/>
                  </a:solidFill>
                  <a:latin typeface="Calibri" pitchFamily="34" charset="0"/>
                </a:rPr>
                <a:t>This is very important to me!</a:t>
              </a:r>
            </a:p>
          </p:txBody>
        </p:sp>
        <p:sp>
          <p:nvSpPr>
            <p:cNvPr id="19" name="Speech Bubble: Rectangle 18">
              <a:extLst>
                <a:ext uri="{FF2B5EF4-FFF2-40B4-BE49-F238E27FC236}">
                  <a16:creationId xmlns:a16="http://schemas.microsoft.com/office/drawing/2014/main" id="{719EC3E8-334C-434C-BD32-AE9A77D60028}"/>
                </a:ext>
              </a:extLst>
            </p:cNvPr>
            <p:cNvSpPr/>
            <p:nvPr/>
          </p:nvSpPr>
          <p:spPr bwMode="gray">
            <a:xfrm>
              <a:off x="4460226" y="1154353"/>
              <a:ext cx="2063692" cy="447587"/>
            </a:xfrm>
            <a:prstGeom prst="wedgeRectCallout">
              <a:avLst>
                <a:gd name="adj1" fmla="val -34649"/>
                <a:gd name="adj2" fmla="val 367700"/>
              </a:avLst>
            </a:prstGeom>
            <a:solidFill>
              <a:srgbClr val="002060"/>
            </a:solidFill>
            <a:ln w="9525" algn="ctr">
              <a:solidFill>
                <a:schemeClr val="bg1"/>
              </a:solidFill>
              <a:miter lim="800000"/>
              <a:headEnd/>
              <a:tailEnd/>
            </a:ln>
          </p:spPr>
          <p:txBody>
            <a:bodyPr lIns="108000" tIns="91440" rIns="72000" bIns="91440" rtlCol="0" anchor="ctr"/>
            <a:lstStyle/>
            <a:p>
              <a:pPr algn="ctr" eaLnBrk="0" hangingPunct="0"/>
              <a:r>
                <a:rPr lang="de-DE" sz="1400" dirty="0">
                  <a:solidFill>
                    <a:srgbClr val="FFFFFF"/>
                  </a:solidFill>
                  <a:latin typeface="Calibri" pitchFamily="34" charset="0"/>
                </a:rPr>
                <a:t>I can´t sell without that!</a:t>
              </a:r>
            </a:p>
          </p:txBody>
        </p:sp>
      </p:grpSp>
    </p:spTree>
    <p:extLst>
      <p:ext uri="{BB962C8B-B14F-4D97-AF65-F5344CB8AC3E}">
        <p14:creationId xmlns:p14="http://schemas.microsoft.com/office/powerpoint/2010/main" val="24378861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008FE0-0467-453A-B7B2-FE92131D92A7}"/>
              </a:ext>
            </a:extLst>
          </p:cNvPr>
          <p:cNvSpPr>
            <a:spLocks noGrp="1"/>
          </p:cNvSpPr>
          <p:nvPr>
            <p:ph idx="1"/>
          </p:nvPr>
        </p:nvSpPr>
        <p:spPr>
          <a:xfrm>
            <a:off x="338327" y="2365130"/>
            <a:ext cx="11515535" cy="3857213"/>
          </a:xfrm>
        </p:spPr>
        <p:txBody>
          <a:bodyPr/>
          <a:lstStyle/>
          <a:p>
            <a:pPr algn="ctr"/>
            <a:r>
              <a:rPr lang="de-DE" sz="4000" b="1" dirty="0"/>
              <a:t>Only a used feature is a good feature.</a:t>
            </a:r>
            <a:endParaRPr lang="de-DE" sz="4800" b="1" dirty="0"/>
          </a:p>
          <a:p>
            <a:endParaRPr lang="de-DE" sz="4800" b="1" dirty="0"/>
          </a:p>
          <a:p>
            <a:endParaRPr lang="de-DE" sz="4800" b="1" dirty="0"/>
          </a:p>
        </p:txBody>
      </p:sp>
      <p:sp>
        <p:nvSpPr>
          <p:cNvPr id="5" name="Text Placeholder 4">
            <a:extLst>
              <a:ext uri="{FF2B5EF4-FFF2-40B4-BE49-F238E27FC236}">
                <a16:creationId xmlns:a16="http://schemas.microsoft.com/office/drawing/2014/main" id="{470E45BA-9E72-45B2-B4B1-D2DA8D0FEAFE}"/>
              </a:ext>
            </a:extLst>
          </p:cNvPr>
          <p:cNvSpPr>
            <a:spLocks noGrp="1"/>
          </p:cNvSpPr>
          <p:nvPr>
            <p:ph type="body" sz="quarter" idx="16"/>
          </p:nvPr>
        </p:nvSpPr>
        <p:spPr/>
        <p:txBody>
          <a:bodyPr/>
          <a:lstStyle/>
          <a:p>
            <a:endParaRPr lang="de-DE"/>
          </a:p>
        </p:txBody>
      </p:sp>
      <p:sp>
        <p:nvSpPr>
          <p:cNvPr id="3" name="Title 2">
            <a:extLst>
              <a:ext uri="{FF2B5EF4-FFF2-40B4-BE49-F238E27FC236}">
                <a16:creationId xmlns:a16="http://schemas.microsoft.com/office/drawing/2014/main" id="{E36BF94D-9C32-4DF6-991B-8B12506F6AA0}"/>
              </a:ext>
            </a:extLst>
          </p:cNvPr>
          <p:cNvSpPr>
            <a:spLocks noGrp="1"/>
          </p:cNvSpPr>
          <p:nvPr>
            <p:ph type="title"/>
          </p:nvPr>
        </p:nvSpPr>
        <p:spPr/>
        <p:txBody>
          <a:bodyPr/>
          <a:lstStyle/>
          <a:p>
            <a:r>
              <a:rPr lang="de-DE" dirty="0"/>
              <a:t>Golden rules</a:t>
            </a:r>
          </a:p>
        </p:txBody>
      </p:sp>
      <p:sp>
        <p:nvSpPr>
          <p:cNvPr id="4" name="Content Placeholder 1">
            <a:extLst>
              <a:ext uri="{FF2B5EF4-FFF2-40B4-BE49-F238E27FC236}">
                <a16:creationId xmlns:a16="http://schemas.microsoft.com/office/drawing/2014/main" id="{5D62BA88-207E-4366-8B0D-A260A720B420}"/>
              </a:ext>
            </a:extLst>
          </p:cNvPr>
          <p:cNvSpPr txBox="1">
            <a:spLocks/>
          </p:cNvSpPr>
          <p:nvPr/>
        </p:nvSpPr>
        <p:spPr>
          <a:xfrm>
            <a:off x="1863566" y="3845441"/>
            <a:ext cx="8434388" cy="873760"/>
          </a:xfrm>
          <a:prstGeom prst="rect">
            <a:avLst/>
          </a:prstGeom>
        </p:spPr>
        <p:txBody>
          <a:bodyPr lIns="90000"/>
          <a:lstStyle>
            <a:lvl1pPr marL="342900" indent="-342900" algn="l" defTabSz="8610600" rtl="0" eaLnBrk="1" fontAlgn="base" hangingPunct="1">
              <a:spcBef>
                <a:spcPts val="500"/>
              </a:spcBef>
              <a:spcAft>
                <a:spcPct val="0"/>
              </a:spcAft>
              <a:buClr>
                <a:schemeClr val="folHlink"/>
              </a:buClr>
              <a:buFont typeface="Wingdings" pitchFamily="2" charset="2"/>
              <a:defRPr sz="2000">
                <a:solidFill>
                  <a:schemeClr val="tx1"/>
                </a:solidFill>
                <a:latin typeface="Calibri" pitchFamily="34" charset="0"/>
                <a:ea typeface="Calibri" pitchFamily="34" charset="0"/>
                <a:cs typeface="Arial" pitchFamily="34" charset="0"/>
              </a:defRPr>
            </a:lvl1pPr>
            <a:lvl2pPr marL="276225" indent="-274638" algn="l" defTabSz="8610600" rtl="0" eaLnBrk="1" fontAlgn="base" hangingPunct="1">
              <a:spcBef>
                <a:spcPts val="500"/>
              </a:spcBef>
              <a:spcAft>
                <a:spcPct val="0"/>
              </a:spcAft>
              <a:buChar char="•"/>
              <a:defRPr sz="2000">
                <a:solidFill>
                  <a:schemeClr val="tx1"/>
                </a:solidFill>
                <a:latin typeface="Calibri" pitchFamily="34" charset="0"/>
                <a:ea typeface="Calibri" pitchFamily="34" charset="0"/>
                <a:cs typeface="Arial" pitchFamily="34" charset="0"/>
              </a:defRPr>
            </a:lvl2pPr>
            <a:lvl3pPr marL="542925" indent="-265113" algn="l" defTabSz="8610600" rtl="0" eaLnBrk="1" fontAlgn="base" hangingPunct="1">
              <a:spcBef>
                <a:spcPts val="500"/>
              </a:spcBef>
              <a:spcAft>
                <a:spcPct val="0"/>
              </a:spcAft>
              <a:buFont typeface="BISansCond" charset="0"/>
              <a:buChar char="–"/>
              <a:defRPr sz="2000">
                <a:solidFill>
                  <a:schemeClr val="tx1"/>
                </a:solidFill>
                <a:latin typeface="Calibri" pitchFamily="34" charset="0"/>
                <a:ea typeface="Calibri" pitchFamily="34" charset="0"/>
                <a:cs typeface="Arial" pitchFamily="34" charset="0"/>
              </a:defRPr>
            </a:lvl3pPr>
            <a:lvl4pPr marL="819150" indent="-274638" algn="l" defTabSz="8610600" rtl="0" eaLnBrk="1" fontAlgn="base" hangingPunct="1">
              <a:spcBef>
                <a:spcPts val="500"/>
              </a:spcBef>
              <a:spcAft>
                <a:spcPct val="0"/>
              </a:spcAft>
              <a:buFont typeface="BISansCond" charset="0"/>
              <a:buChar char="–"/>
              <a:defRPr sz="2000">
                <a:solidFill>
                  <a:schemeClr val="tx1"/>
                </a:solidFill>
                <a:latin typeface="Calibri" pitchFamily="34" charset="0"/>
                <a:ea typeface="Calibri" pitchFamily="34" charset="0"/>
                <a:cs typeface="Arial" pitchFamily="34" charset="0"/>
              </a:defRPr>
            </a:lvl4pPr>
            <a:lvl5pPr marL="1085850" indent="-265113" algn="l" defTabSz="8610600" rtl="0" eaLnBrk="1" fontAlgn="base" hangingPunct="1">
              <a:spcBef>
                <a:spcPts val="500"/>
              </a:spcBef>
              <a:spcAft>
                <a:spcPct val="0"/>
              </a:spcAft>
              <a:buFont typeface="BISansCond" charset="0"/>
              <a:buChar char="–"/>
              <a:defRPr sz="2000">
                <a:solidFill>
                  <a:schemeClr val="tx1"/>
                </a:solidFill>
                <a:latin typeface="Calibri" pitchFamily="34" charset="0"/>
                <a:ea typeface="Calibri" pitchFamily="34" charset="0"/>
                <a:cs typeface="Arial" pitchFamily="34" charset="0"/>
              </a:defRPr>
            </a:lvl5pPr>
            <a:lvl6pPr marL="1543050" indent="-265113" algn="l" defTabSz="8610600" rtl="0" eaLnBrk="1" fontAlgn="base" hangingPunct="1">
              <a:spcBef>
                <a:spcPct val="0"/>
              </a:spcBef>
              <a:spcAft>
                <a:spcPct val="0"/>
              </a:spcAft>
              <a:buFont typeface="BISansCond" pitchFamily="2" charset="0"/>
              <a:buChar char="–"/>
              <a:defRPr sz="2000">
                <a:solidFill>
                  <a:schemeClr val="tx1"/>
                </a:solidFill>
                <a:latin typeface="+mn-lt"/>
              </a:defRPr>
            </a:lvl6pPr>
            <a:lvl7pPr marL="2000250" indent="-265113" algn="l" defTabSz="8610600" rtl="0" eaLnBrk="1" fontAlgn="base" hangingPunct="1">
              <a:spcBef>
                <a:spcPct val="0"/>
              </a:spcBef>
              <a:spcAft>
                <a:spcPct val="0"/>
              </a:spcAft>
              <a:buFont typeface="BISansCond" pitchFamily="2" charset="0"/>
              <a:buChar char="–"/>
              <a:defRPr sz="2000">
                <a:solidFill>
                  <a:schemeClr val="tx1"/>
                </a:solidFill>
                <a:latin typeface="+mn-lt"/>
              </a:defRPr>
            </a:lvl7pPr>
            <a:lvl8pPr marL="2457450" indent="-265113" algn="l" defTabSz="8610600" rtl="0" eaLnBrk="1" fontAlgn="base" hangingPunct="1">
              <a:spcBef>
                <a:spcPct val="0"/>
              </a:spcBef>
              <a:spcAft>
                <a:spcPct val="0"/>
              </a:spcAft>
              <a:buFont typeface="BISansCond" pitchFamily="2" charset="0"/>
              <a:buChar char="–"/>
              <a:defRPr sz="2000">
                <a:solidFill>
                  <a:schemeClr val="tx1"/>
                </a:solidFill>
                <a:latin typeface="+mn-lt"/>
              </a:defRPr>
            </a:lvl8pPr>
            <a:lvl9pPr marL="2914650" indent="-265113" algn="l" defTabSz="8610600" rtl="0" eaLnBrk="1" fontAlgn="base" hangingPunct="1">
              <a:spcBef>
                <a:spcPct val="0"/>
              </a:spcBef>
              <a:spcAft>
                <a:spcPct val="0"/>
              </a:spcAft>
              <a:buFont typeface="BISansCond" pitchFamily="2" charset="0"/>
              <a:buChar char="–"/>
              <a:defRPr sz="2000">
                <a:solidFill>
                  <a:schemeClr val="tx1"/>
                </a:solidFill>
                <a:latin typeface="+mn-lt"/>
              </a:defRPr>
            </a:lvl9pPr>
          </a:lstStyle>
          <a:p>
            <a:pPr marL="0" indent="0" algn="ctr" defTabSz="914400">
              <a:spcBef>
                <a:spcPts val="600"/>
              </a:spcBef>
              <a:spcAft>
                <a:spcPts val="600"/>
              </a:spcAft>
              <a:buClr>
                <a:schemeClr val="bg1">
                  <a:lumMod val="50000"/>
                </a:schemeClr>
              </a:buClr>
              <a:buSzPct val="100000"/>
              <a:buFont typeface="Arial" panose="020B0604020202020204" pitchFamily="34" charset="0"/>
              <a:buChar char="​"/>
            </a:pPr>
            <a:r>
              <a:rPr lang="de-DE" sz="4000" b="1" dirty="0">
                <a:solidFill>
                  <a:srgbClr val="7C868D"/>
                </a:solidFill>
                <a:latin typeface="Arial" charset="0"/>
                <a:ea typeface="+mn-ea"/>
                <a:cs typeface="+mn-cs"/>
              </a:rPr>
              <a:t>Only a clean Org is a good Org.</a:t>
            </a:r>
          </a:p>
        </p:txBody>
      </p:sp>
    </p:spTree>
    <p:extLst>
      <p:ext uri="{BB962C8B-B14F-4D97-AF65-F5344CB8AC3E}">
        <p14:creationId xmlns:p14="http://schemas.microsoft.com/office/powerpoint/2010/main" val="9457812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342900" indent="-342900">
              <a:buFont typeface="Arial" panose="020B0604020202020204" pitchFamily="34" charset="0"/>
              <a:buChar char="•"/>
            </a:pPr>
            <a:r>
              <a:rPr lang="de-DE" dirty="0"/>
              <a:t>Fields filled/Records created</a:t>
            </a:r>
          </a:p>
          <a:p>
            <a:pPr marL="342900" indent="-342900">
              <a:buFont typeface="Arial" panose="020B0604020202020204" pitchFamily="34" charset="0"/>
              <a:buChar char="•"/>
            </a:pPr>
            <a:r>
              <a:rPr lang="de-DE" dirty="0"/>
              <a:t>Custom Buttons </a:t>
            </a:r>
          </a:p>
          <a:p>
            <a:pPr marL="342900" indent="-342900">
              <a:buFont typeface="Arial" panose="020B0604020202020204" pitchFamily="34" charset="0"/>
              <a:buChar char="•"/>
            </a:pPr>
            <a:r>
              <a:rPr lang="de-DE" dirty="0"/>
              <a:t>Page and Lightning tab views</a:t>
            </a:r>
          </a:p>
          <a:p>
            <a:pPr marL="342900" indent="-342900">
              <a:buFont typeface="Arial" panose="020B0604020202020204" pitchFamily="34" charset="0"/>
              <a:buChar char="•"/>
            </a:pPr>
            <a:r>
              <a:rPr lang="de-DE" dirty="0"/>
              <a:t>Flows </a:t>
            </a:r>
          </a:p>
          <a:p>
            <a:pPr marL="342900" indent="-342900">
              <a:buFont typeface="Arial" panose="020B0604020202020204" pitchFamily="34" charset="0"/>
              <a:buChar char="•"/>
            </a:pPr>
            <a:r>
              <a:rPr lang="de-DE" dirty="0"/>
              <a:t>Specific user inputs </a:t>
            </a:r>
          </a:p>
          <a:p>
            <a:endParaRPr lang="de-DE" dirty="0"/>
          </a:p>
        </p:txBody>
      </p:sp>
      <p:sp>
        <p:nvSpPr>
          <p:cNvPr id="3" name="Titel 2"/>
          <p:cNvSpPr>
            <a:spLocks noGrp="1"/>
          </p:cNvSpPr>
          <p:nvPr>
            <p:ph type="title"/>
          </p:nvPr>
        </p:nvSpPr>
        <p:spPr/>
        <p:txBody>
          <a:bodyPr/>
          <a:lstStyle/>
          <a:p>
            <a:r>
              <a:rPr lang="de-DE" dirty="0"/>
              <a:t>What to track?</a:t>
            </a:r>
          </a:p>
        </p:txBody>
      </p:sp>
    </p:spTree>
    <p:extLst>
      <p:ext uri="{BB962C8B-B14F-4D97-AF65-F5344CB8AC3E}">
        <p14:creationId xmlns:p14="http://schemas.microsoft.com/office/powerpoint/2010/main" val="14236193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B02FE4-3421-4DC8-8652-C496E7E980A2}"/>
              </a:ext>
            </a:extLst>
          </p:cNvPr>
          <p:cNvSpPr>
            <a:spLocks noGrp="1"/>
          </p:cNvSpPr>
          <p:nvPr>
            <p:ph idx="1"/>
          </p:nvPr>
        </p:nvSpPr>
        <p:spPr/>
        <p:txBody>
          <a:bodyPr/>
          <a:lstStyle/>
          <a:p>
            <a:pPr marL="342900" indent="-342900">
              <a:buFont typeface="Arial" panose="020B0604020202020204" pitchFamily="34" charset="0"/>
              <a:buChar char="•"/>
            </a:pPr>
            <a:r>
              <a:rPr lang="de-DE" dirty="0"/>
              <a:t>SF has no feature adoption tracking out of the Box </a:t>
            </a:r>
            <a:r>
              <a:rPr lang="de-DE" dirty="0">
                <a:sym typeface="Wingdings" panose="05000000000000000000" pitchFamily="2" charset="2"/>
              </a:rPr>
              <a:t>  </a:t>
            </a:r>
            <a:endParaRPr lang="de-DE" dirty="0"/>
          </a:p>
          <a:p>
            <a:pPr marL="342900" indent="-342900">
              <a:buFont typeface="Arial" panose="020B0604020202020204" pitchFamily="34" charset="0"/>
              <a:buChar char="•"/>
            </a:pPr>
            <a:r>
              <a:rPr lang="de-DE" dirty="0"/>
              <a:t>A few lines of code and one custom object let you implement tracking (almost) everywhere </a:t>
            </a:r>
          </a:p>
          <a:p>
            <a:pPr marL="342900" indent="-342900">
              <a:buFont typeface="Arial" panose="020B0604020202020204" pitchFamily="34" charset="0"/>
              <a:buChar char="•"/>
            </a:pPr>
            <a:r>
              <a:rPr lang="de-DE" dirty="0"/>
              <a:t>Implementation after initial setup is really, really fast!</a:t>
            </a:r>
          </a:p>
          <a:p>
            <a:endParaRPr lang="de-DE" dirty="0"/>
          </a:p>
        </p:txBody>
      </p:sp>
      <p:sp>
        <p:nvSpPr>
          <p:cNvPr id="3" name="Title 2">
            <a:extLst>
              <a:ext uri="{FF2B5EF4-FFF2-40B4-BE49-F238E27FC236}">
                <a16:creationId xmlns:a16="http://schemas.microsoft.com/office/drawing/2014/main" id="{D5ACF03F-3502-409F-BE84-E2F54E17F7E0}"/>
              </a:ext>
            </a:extLst>
          </p:cNvPr>
          <p:cNvSpPr>
            <a:spLocks noGrp="1"/>
          </p:cNvSpPr>
          <p:nvPr>
            <p:ph type="title"/>
          </p:nvPr>
        </p:nvSpPr>
        <p:spPr/>
        <p:txBody>
          <a:bodyPr/>
          <a:lstStyle/>
          <a:p>
            <a:r>
              <a:rPr lang="en-US" dirty="0"/>
              <a:t>How to implement?</a:t>
            </a:r>
            <a:br>
              <a:rPr lang="en-US" dirty="0"/>
            </a:br>
            <a:r>
              <a:rPr lang="en-US" dirty="0"/>
              <a:t>- Introduction -</a:t>
            </a:r>
            <a:endParaRPr lang="de-DE" dirty="0"/>
          </a:p>
        </p:txBody>
      </p:sp>
    </p:spTree>
    <p:extLst>
      <p:ext uri="{BB962C8B-B14F-4D97-AF65-F5344CB8AC3E}">
        <p14:creationId xmlns:p14="http://schemas.microsoft.com/office/powerpoint/2010/main" val="40001555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ACF03F-3502-409F-BE84-E2F54E17F7E0}"/>
              </a:ext>
            </a:extLst>
          </p:cNvPr>
          <p:cNvSpPr>
            <a:spLocks noGrp="1"/>
          </p:cNvSpPr>
          <p:nvPr>
            <p:ph type="title"/>
          </p:nvPr>
        </p:nvSpPr>
        <p:spPr/>
        <p:txBody>
          <a:bodyPr/>
          <a:lstStyle/>
          <a:p>
            <a:r>
              <a:rPr lang="en-US" dirty="0"/>
              <a:t>How to implement?</a:t>
            </a:r>
            <a:br>
              <a:rPr lang="en-US" dirty="0"/>
            </a:br>
            <a:r>
              <a:rPr lang="en-US" dirty="0"/>
              <a:t>- Architecture -</a:t>
            </a:r>
            <a:endParaRPr lang="de-DE" dirty="0"/>
          </a:p>
        </p:txBody>
      </p:sp>
      <p:sp>
        <p:nvSpPr>
          <p:cNvPr id="6" name="Rectangle: Rounded Corners 5">
            <a:extLst>
              <a:ext uri="{FF2B5EF4-FFF2-40B4-BE49-F238E27FC236}">
                <a16:creationId xmlns:a16="http://schemas.microsoft.com/office/drawing/2014/main" id="{BEE1BEDF-6EA6-4A42-BBFB-4227381E7293}"/>
              </a:ext>
            </a:extLst>
          </p:cNvPr>
          <p:cNvSpPr/>
          <p:nvPr/>
        </p:nvSpPr>
        <p:spPr bwMode="gray">
          <a:xfrm>
            <a:off x="8377106" y="2645930"/>
            <a:ext cx="2747395" cy="2317373"/>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108000" tIns="91440" rIns="72000" bIns="91440" rtlCol="0" anchor="ctr"/>
          <a:lstStyle/>
          <a:p>
            <a:pPr algn="ctr" eaLnBrk="0" hangingPunct="0"/>
            <a:endParaRPr lang="de-DE" sz="1400" dirty="0" err="1">
              <a:solidFill>
                <a:srgbClr val="FFFFFF"/>
              </a:solidFill>
              <a:latin typeface="Calibri" pitchFamily="34" charset="0"/>
            </a:endParaRPr>
          </a:p>
        </p:txBody>
      </p:sp>
      <p:sp>
        <p:nvSpPr>
          <p:cNvPr id="7" name="TextBox 6">
            <a:extLst>
              <a:ext uri="{FF2B5EF4-FFF2-40B4-BE49-F238E27FC236}">
                <a16:creationId xmlns:a16="http://schemas.microsoft.com/office/drawing/2014/main" id="{FC45DCB7-CF52-4281-AB54-7DD770AC77D5}"/>
              </a:ext>
            </a:extLst>
          </p:cNvPr>
          <p:cNvSpPr txBox="1"/>
          <p:nvPr/>
        </p:nvSpPr>
        <p:spPr>
          <a:xfrm>
            <a:off x="8377104" y="2771764"/>
            <a:ext cx="2747396" cy="400110"/>
          </a:xfrm>
          <a:prstGeom prst="rect">
            <a:avLst/>
          </a:prstGeom>
          <a:noFill/>
        </p:spPr>
        <p:txBody>
          <a:bodyPr wrap="square" rtlCol="0">
            <a:spAutoFit/>
          </a:bodyPr>
          <a:lstStyle/>
          <a:p>
            <a:pPr algn="ctr"/>
            <a:r>
              <a:rPr lang="de-DE" sz="2000" dirty="0"/>
              <a:t>Adoption_Counter__C</a:t>
            </a:r>
            <a:endParaRPr lang="de-DE" sz="2000" dirty="0">
              <a:latin typeface="Calibri" panose="020F0502020204030204" pitchFamily="34" charset="0"/>
            </a:endParaRPr>
          </a:p>
        </p:txBody>
      </p:sp>
      <p:cxnSp>
        <p:nvCxnSpPr>
          <p:cNvPr id="9" name="Straight Connector 8">
            <a:extLst>
              <a:ext uri="{FF2B5EF4-FFF2-40B4-BE49-F238E27FC236}">
                <a16:creationId xmlns:a16="http://schemas.microsoft.com/office/drawing/2014/main" id="{B0D0B477-EC6A-4508-8E46-D0FFD5549854}"/>
              </a:ext>
            </a:extLst>
          </p:cNvPr>
          <p:cNvCxnSpPr>
            <a:cxnSpLocks/>
          </p:cNvCxnSpPr>
          <p:nvPr/>
        </p:nvCxnSpPr>
        <p:spPr bwMode="auto">
          <a:xfrm>
            <a:off x="8381300" y="3222758"/>
            <a:ext cx="2743201" cy="0"/>
          </a:xfrm>
          <a:prstGeom prst="line">
            <a:avLst/>
          </a:prstGeom>
          <a:solidFill>
            <a:schemeClr val="bg1"/>
          </a:solidFill>
          <a:ln w="9525" cap="flat" cmpd="sng" algn="ctr">
            <a:solidFill>
              <a:schemeClr val="tx1"/>
            </a:solidFill>
            <a:prstDash val="solid"/>
            <a:round/>
            <a:headEnd type="none" w="med" len="med"/>
            <a:tailEnd type="none" w="med" len="med"/>
          </a:ln>
          <a:effectLst/>
        </p:spPr>
      </p:cxnSp>
      <p:sp>
        <p:nvSpPr>
          <p:cNvPr id="10" name="TextBox 9">
            <a:extLst>
              <a:ext uri="{FF2B5EF4-FFF2-40B4-BE49-F238E27FC236}">
                <a16:creationId xmlns:a16="http://schemas.microsoft.com/office/drawing/2014/main" id="{7F4E666C-2B66-4169-BDB7-DBCD5F29D60C}"/>
              </a:ext>
            </a:extLst>
          </p:cNvPr>
          <p:cNvSpPr txBox="1"/>
          <p:nvPr/>
        </p:nvSpPr>
        <p:spPr>
          <a:xfrm>
            <a:off x="8381300" y="3244368"/>
            <a:ext cx="2369891" cy="1200329"/>
          </a:xfrm>
          <a:prstGeom prst="rect">
            <a:avLst/>
          </a:prstGeom>
          <a:noFill/>
        </p:spPr>
        <p:txBody>
          <a:bodyPr wrap="square" rtlCol="0">
            <a:spAutoFit/>
          </a:bodyPr>
          <a:lstStyle/>
          <a:p>
            <a:r>
              <a:rPr lang="de-DE" dirty="0">
                <a:latin typeface="Calibri" panose="020F0502020204030204" pitchFamily="34" charset="0"/>
              </a:rPr>
              <a:t>Action__c (Text)</a:t>
            </a:r>
          </a:p>
          <a:p>
            <a:r>
              <a:rPr lang="de-DE" dirty="0">
                <a:latin typeface="Calibri" panose="020F0502020204030204" pitchFamily="34" charset="0"/>
              </a:rPr>
              <a:t>Feature__c (Text)</a:t>
            </a:r>
          </a:p>
          <a:p>
            <a:r>
              <a:rPr lang="de-DE" dirty="0">
                <a:latin typeface="Calibri" panose="020F0502020204030204" pitchFamily="34" charset="0"/>
              </a:rPr>
              <a:t>Count__c (Decimal)</a:t>
            </a:r>
          </a:p>
          <a:p>
            <a:r>
              <a:rPr lang="de-DE" dirty="0">
                <a:latin typeface="Calibri" panose="020F0502020204030204" pitchFamily="34" charset="0"/>
              </a:rPr>
              <a:t>User (Lookup)</a:t>
            </a:r>
          </a:p>
        </p:txBody>
      </p:sp>
      <p:sp>
        <p:nvSpPr>
          <p:cNvPr id="12" name="Rectangle: Rounded Corners 11">
            <a:extLst>
              <a:ext uri="{FF2B5EF4-FFF2-40B4-BE49-F238E27FC236}">
                <a16:creationId xmlns:a16="http://schemas.microsoft.com/office/drawing/2014/main" id="{E96A1F76-5E02-437F-8887-6BFC87784570}"/>
              </a:ext>
            </a:extLst>
          </p:cNvPr>
          <p:cNvSpPr/>
          <p:nvPr/>
        </p:nvSpPr>
        <p:spPr bwMode="gray">
          <a:xfrm>
            <a:off x="911625" y="3382887"/>
            <a:ext cx="1934364" cy="862668"/>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108000" tIns="91440" rIns="72000" bIns="91440" rtlCol="0" anchor="ctr"/>
          <a:lstStyle/>
          <a:p>
            <a:pPr algn="ctr" eaLnBrk="0" hangingPunct="0"/>
            <a:r>
              <a:rPr lang="de-DE" sz="1400" dirty="0">
                <a:solidFill>
                  <a:schemeClr val="tx1"/>
                </a:solidFill>
                <a:latin typeface="Calibri" pitchFamily="34" charset="0"/>
              </a:rPr>
              <a:t>Lighting Component</a:t>
            </a:r>
          </a:p>
        </p:txBody>
      </p:sp>
      <p:sp>
        <p:nvSpPr>
          <p:cNvPr id="13" name="Rectangle: Rounded Corners 12">
            <a:extLst>
              <a:ext uri="{FF2B5EF4-FFF2-40B4-BE49-F238E27FC236}">
                <a16:creationId xmlns:a16="http://schemas.microsoft.com/office/drawing/2014/main" id="{65AC49C4-6625-494F-954B-8DDF1108BE6B}"/>
              </a:ext>
            </a:extLst>
          </p:cNvPr>
          <p:cNvSpPr/>
          <p:nvPr/>
        </p:nvSpPr>
        <p:spPr bwMode="gray">
          <a:xfrm>
            <a:off x="899043" y="4377194"/>
            <a:ext cx="1934364" cy="862668"/>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108000" tIns="91440" rIns="72000" bIns="91440" rtlCol="0" anchor="ctr"/>
          <a:lstStyle/>
          <a:p>
            <a:pPr algn="ctr" eaLnBrk="0" hangingPunct="0"/>
            <a:r>
              <a:rPr lang="de-DE" sz="1400" dirty="0">
                <a:solidFill>
                  <a:schemeClr val="tx1"/>
                </a:solidFill>
                <a:latin typeface="Calibri" pitchFamily="34" charset="0"/>
              </a:rPr>
              <a:t>Visualforce Page</a:t>
            </a:r>
          </a:p>
        </p:txBody>
      </p:sp>
      <p:sp>
        <p:nvSpPr>
          <p:cNvPr id="14" name="Rectangle: Rounded Corners 13">
            <a:extLst>
              <a:ext uri="{FF2B5EF4-FFF2-40B4-BE49-F238E27FC236}">
                <a16:creationId xmlns:a16="http://schemas.microsoft.com/office/drawing/2014/main" id="{8FB975D2-0EC8-4F99-B690-43D11ED3087A}"/>
              </a:ext>
            </a:extLst>
          </p:cNvPr>
          <p:cNvSpPr/>
          <p:nvPr/>
        </p:nvSpPr>
        <p:spPr bwMode="gray">
          <a:xfrm>
            <a:off x="899043" y="5356905"/>
            <a:ext cx="1934364" cy="862668"/>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108000" tIns="91440" rIns="72000" bIns="91440" rtlCol="0" anchor="ctr"/>
          <a:lstStyle/>
          <a:p>
            <a:pPr algn="ctr" eaLnBrk="0" hangingPunct="0"/>
            <a:r>
              <a:rPr lang="de-DE" sz="1400" dirty="0">
                <a:solidFill>
                  <a:schemeClr val="tx1"/>
                </a:solidFill>
                <a:latin typeface="Calibri" pitchFamily="34" charset="0"/>
              </a:rPr>
              <a:t>Apex</a:t>
            </a:r>
          </a:p>
        </p:txBody>
      </p:sp>
      <p:sp>
        <p:nvSpPr>
          <p:cNvPr id="15" name="Rectangle: Rounded Corners 14">
            <a:extLst>
              <a:ext uri="{FF2B5EF4-FFF2-40B4-BE49-F238E27FC236}">
                <a16:creationId xmlns:a16="http://schemas.microsoft.com/office/drawing/2014/main" id="{CC29C70C-474A-47C5-B7A2-D83EA5D30BB0}"/>
              </a:ext>
            </a:extLst>
          </p:cNvPr>
          <p:cNvSpPr/>
          <p:nvPr/>
        </p:nvSpPr>
        <p:spPr bwMode="gray">
          <a:xfrm>
            <a:off x="922463" y="1492096"/>
            <a:ext cx="1934364" cy="862668"/>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108000" tIns="91440" rIns="72000" bIns="91440" rtlCol="0" anchor="ctr"/>
          <a:lstStyle/>
          <a:p>
            <a:pPr algn="ctr" eaLnBrk="0" hangingPunct="0"/>
            <a:r>
              <a:rPr lang="de-DE" sz="1400" dirty="0">
                <a:solidFill>
                  <a:schemeClr val="tx1"/>
                </a:solidFill>
                <a:latin typeface="Calibri" pitchFamily="34" charset="0"/>
              </a:rPr>
              <a:t>Flow</a:t>
            </a:r>
          </a:p>
        </p:txBody>
      </p:sp>
      <p:sp>
        <p:nvSpPr>
          <p:cNvPr id="16" name="Rectangle: Rounded Corners 15">
            <a:extLst>
              <a:ext uri="{FF2B5EF4-FFF2-40B4-BE49-F238E27FC236}">
                <a16:creationId xmlns:a16="http://schemas.microsoft.com/office/drawing/2014/main" id="{D52075BE-D8A7-477E-842D-B529DFA88442}"/>
              </a:ext>
            </a:extLst>
          </p:cNvPr>
          <p:cNvSpPr/>
          <p:nvPr/>
        </p:nvSpPr>
        <p:spPr bwMode="gray">
          <a:xfrm>
            <a:off x="899043" y="2442715"/>
            <a:ext cx="1934364" cy="862668"/>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108000" tIns="91440" rIns="72000" bIns="91440" rtlCol="0" anchor="ctr"/>
          <a:lstStyle/>
          <a:p>
            <a:pPr algn="ctr" eaLnBrk="0" hangingPunct="0"/>
            <a:r>
              <a:rPr lang="de-DE" sz="1400" dirty="0">
                <a:solidFill>
                  <a:schemeClr val="tx1"/>
                </a:solidFill>
                <a:latin typeface="Calibri" pitchFamily="34" charset="0"/>
              </a:rPr>
              <a:t>Processbuilder</a:t>
            </a:r>
          </a:p>
        </p:txBody>
      </p:sp>
      <p:grpSp>
        <p:nvGrpSpPr>
          <p:cNvPr id="30" name="Group 29">
            <a:extLst>
              <a:ext uri="{FF2B5EF4-FFF2-40B4-BE49-F238E27FC236}">
                <a16:creationId xmlns:a16="http://schemas.microsoft.com/office/drawing/2014/main" id="{9AB39051-4E90-42FD-BA10-C0A02D3C8962}"/>
              </a:ext>
            </a:extLst>
          </p:cNvPr>
          <p:cNvGrpSpPr/>
          <p:nvPr/>
        </p:nvGrpSpPr>
        <p:grpSpPr>
          <a:xfrm>
            <a:off x="4314493" y="2553051"/>
            <a:ext cx="2747396" cy="2616960"/>
            <a:chOff x="2466362" y="2306867"/>
            <a:chExt cx="2747396" cy="2616960"/>
          </a:xfrm>
        </p:grpSpPr>
        <p:sp>
          <p:nvSpPr>
            <p:cNvPr id="18" name="Rectangle: Rounded Corners 17">
              <a:extLst>
                <a:ext uri="{FF2B5EF4-FFF2-40B4-BE49-F238E27FC236}">
                  <a16:creationId xmlns:a16="http://schemas.microsoft.com/office/drawing/2014/main" id="{F19E0C1A-4988-48A7-9F18-F1A7D08B49D2}"/>
                </a:ext>
              </a:extLst>
            </p:cNvPr>
            <p:cNvSpPr/>
            <p:nvPr/>
          </p:nvSpPr>
          <p:spPr bwMode="gray">
            <a:xfrm>
              <a:off x="2563536" y="2306867"/>
              <a:ext cx="2616667" cy="261696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108000" tIns="91440" rIns="72000" bIns="91440" rtlCol="0" anchor="ctr"/>
            <a:lstStyle/>
            <a:p>
              <a:pPr algn="ctr" eaLnBrk="0" hangingPunct="0"/>
              <a:endParaRPr lang="de-DE" sz="1400" dirty="0" err="1">
                <a:solidFill>
                  <a:srgbClr val="FFFFFF"/>
                </a:solidFill>
                <a:latin typeface="Calibri" pitchFamily="34" charset="0"/>
              </a:endParaRPr>
            </a:p>
          </p:txBody>
        </p:sp>
        <p:sp>
          <p:nvSpPr>
            <p:cNvPr id="19" name="TextBox 18">
              <a:extLst>
                <a:ext uri="{FF2B5EF4-FFF2-40B4-BE49-F238E27FC236}">
                  <a16:creationId xmlns:a16="http://schemas.microsoft.com/office/drawing/2014/main" id="{10EAA513-8DF9-42ED-928A-37CA93EBF85F}"/>
                </a:ext>
              </a:extLst>
            </p:cNvPr>
            <p:cNvSpPr txBox="1"/>
            <p:nvPr/>
          </p:nvSpPr>
          <p:spPr>
            <a:xfrm>
              <a:off x="2466362" y="2403719"/>
              <a:ext cx="2747396" cy="369332"/>
            </a:xfrm>
            <a:prstGeom prst="rect">
              <a:avLst/>
            </a:prstGeom>
            <a:noFill/>
          </p:spPr>
          <p:txBody>
            <a:bodyPr wrap="square" rtlCol="0">
              <a:spAutoFit/>
            </a:bodyPr>
            <a:lstStyle/>
            <a:p>
              <a:pPr algn="ctr"/>
              <a:r>
                <a:rPr lang="de-DE" dirty="0"/>
                <a:t>AdoptionCounter.cls</a:t>
              </a:r>
              <a:endParaRPr lang="de-DE" sz="2000" dirty="0">
                <a:latin typeface="Calibri" panose="020F0502020204030204" pitchFamily="34" charset="0"/>
              </a:endParaRPr>
            </a:p>
          </p:txBody>
        </p:sp>
        <p:cxnSp>
          <p:nvCxnSpPr>
            <p:cNvPr id="20" name="Straight Connector 19">
              <a:extLst>
                <a:ext uri="{FF2B5EF4-FFF2-40B4-BE49-F238E27FC236}">
                  <a16:creationId xmlns:a16="http://schemas.microsoft.com/office/drawing/2014/main" id="{BA2755B8-76DF-4E57-86B0-9D130F5B1F67}"/>
                </a:ext>
              </a:extLst>
            </p:cNvPr>
            <p:cNvCxnSpPr>
              <a:cxnSpLocks/>
            </p:cNvCxnSpPr>
            <p:nvPr/>
          </p:nvCxnSpPr>
          <p:spPr bwMode="auto">
            <a:xfrm>
              <a:off x="2626452" y="2847157"/>
              <a:ext cx="2587306" cy="0"/>
            </a:xfrm>
            <a:prstGeom prst="line">
              <a:avLst/>
            </a:prstGeom>
            <a:solidFill>
              <a:schemeClr val="bg1"/>
            </a:solidFill>
            <a:ln w="9525" cap="flat" cmpd="sng" algn="ctr">
              <a:solidFill>
                <a:schemeClr val="tx1"/>
              </a:solidFill>
              <a:prstDash val="solid"/>
              <a:round/>
              <a:headEnd type="none" w="med" len="med"/>
              <a:tailEnd type="none" w="med" len="med"/>
            </a:ln>
            <a:effectLst/>
          </p:spPr>
        </p:cxnSp>
        <p:sp>
          <p:nvSpPr>
            <p:cNvPr id="21" name="TextBox 20">
              <a:extLst>
                <a:ext uri="{FF2B5EF4-FFF2-40B4-BE49-F238E27FC236}">
                  <a16:creationId xmlns:a16="http://schemas.microsoft.com/office/drawing/2014/main" id="{A3425AB3-8EAC-4662-95D9-B8DFC2515AE1}"/>
                </a:ext>
              </a:extLst>
            </p:cNvPr>
            <p:cNvSpPr txBox="1"/>
            <p:nvPr/>
          </p:nvSpPr>
          <p:spPr>
            <a:xfrm>
              <a:off x="2563533" y="2925833"/>
              <a:ext cx="2553751" cy="1815882"/>
            </a:xfrm>
            <a:prstGeom prst="rect">
              <a:avLst/>
            </a:prstGeom>
            <a:noFill/>
          </p:spPr>
          <p:txBody>
            <a:bodyPr wrap="square" rtlCol="0">
              <a:spAutoFit/>
            </a:bodyPr>
            <a:lstStyle/>
            <a:p>
              <a:r>
                <a:rPr lang="de-DE" sz="1400" dirty="0"/>
                <a:t>increaseAdoptionCountInvoc</a:t>
              </a:r>
            </a:p>
            <a:p>
              <a:pPr marL="285750" indent="-285750">
                <a:buFont typeface="Wingdings" panose="05000000000000000000" pitchFamily="2" charset="2"/>
                <a:buChar char="à"/>
              </a:pPr>
              <a:r>
                <a:rPr lang="de-DE" sz="1400" dirty="0"/>
                <a:t>(@InvocableMethod)</a:t>
              </a:r>
            </a:p>
            <a:p>
              <a:endParaRPr lang="de-DE" sz="1400" dirty="0"/>
            </a:p>
            <a:p>
              <a:r>
                <a:rPr lang="de-DE" sz="1400" dirty="0"/>
                <a:t>increaseAdoptionCount    </a:t>
              </a:r>
            </a:p>
            <a:p>
              <a:r>
                <a:rPr lang="de-DE" sz="1400" dirty="0">
                  <a:sym typeface="Wingdings" panose="05000000000000000000" pitchFamily="2" charset="2"/>
                </a:rPr>
                <a:t> </a:t>
              </a:r>
              <a:r>
                <a:rPr lang="de-DE" sz="1400" dirty="0"/>
                <a:t>(@AuraEnabled)</a:t>
              </a:r>
            </a:p>
            <a:p>
              <a:endParaRPr lang="de-DE" sz="1400" dirty="0"/>
            </a:p>
            <a:p>
              <a:r>
                <a:rPr lang="de-DE" sz="1400" dirty="0"/>
                <a:t>performAdoptionOperation</a:t>
              </a:r>
            </a:p>
            <a:p>
              <a:r>
                <a:rPr lang="de-DE" sz="1400" dirty="0">
                  <a:sym typeface="Wingdings" panose="05000000000000000000" pitchFamily="2" charset="2"/>
                </a:rPr>
                <a:t> DML operation</a:t>
              </a:r>
              <a:endParaRPr lang="de-DE" sz="1400" dirty="0">
                <a:latin typeface="Calibri" panose="020F0502020204030204" pitchFamily="34" charset="0"/>
              </a:endParaRPr>
            </a:p>
          </p:txBody>
        </p:sp>
      </p:grpSp>
      <p:cxnSp>
        <p:nvCxnSpPr>
          <p:cNvPr id="24" name="Straight Arrow Connector 23">
            <a:extLst>
              <a:ext uri="{FF2B5EF4-FFF2-40B4-BE49-F238E27FC236}">
                <a16:creationId xmlns:a16="http://schemas.microsoft.com/office/drawing/2014/main" id="{6DE952F5-548E-4530-973C-F2A4458AAF85}"/>
              </a:ext>
            </a:extLst>
          </p:cNvPr>
          <p:cNvCxnSpPr>
            <a:cxnSpLocks/>
            <a:stCxn id="18" idx="3"/>
            <a:endCxn id="10" idx="1"/>
          </p:cNvCxnSpPr>
          <p:nvPr/>
        </p:nvCxnSpPr>
        <p:spPr bwMode="auto">
          <a:xfrm flipV="1">
            <a:off x="7028334" y="3844533"/>
            <a:ext cx="1352966" cy="16998"/>
          </a:xfrm>
          <a:prstGeom prst="straightConnector1">
            <a:avLst/>
          </a:prstGeom>
          <a:solidFill>
            <a:schemeClr val="bg1"/>
          </a:solidFill>
          <a:ln w="76200" cap="flat" cmpd="sng" algn="ctr">
            <a:solidFill>
              <a:schemeClr val="tx1"/>
            </a:solidFill>
            <a:prstDash val="solid"/>
            <a:round/>
            <a:headEnd type="none" w="med" len="med"/>
            <a:tailEnd type="triangle"/>
          </a:ln>
          <a:effectLst/>
        </p:spPr>
      </p:cxnSp>
      <p:cxnSp>
        <p:nvCxnSpPr>
          <p:cNvPr id="27" name="Straight Arrow Connector 26">
            <a:extLst>
              <a:ext uri="{FF2B5EF4-FFF2-40B4-BE49-F238E27FC236}">
                <a16:creationId xmlns:a16="http://schemas.microsoft.com/office/drawing/2014/main" id="{584C45EF-6B8D-4502-B8E6-001F40763574}"/>
              </a:ext>
            </a:extLst>
          </p:cNvPr>
          <p:cNvCxnSpPr>
            <a:cxnSpLocks/>
            <a:stCxn id="15" idx="3"/>
          </p:cNvCxnSpPr>
          <p:nvPr/>
        </p:nvCxnSpPr>
        <p:spPr bwMode="auto">
          <a:xfrm>
            <a:off x="2856827" y="1923430"/>
            <a:ext cx="1554836" cy="1209167"/>
          </a:xfrm>
          <a:prstGeom prst="straightConnector1">
            <a:avLst/>
          </a:prstGeom>
          <a:solidFill>
            <a:schemeClr val="bg1"/>
          </a:solidFill>
          <a:ln w="38100" cap="flat" cmpd="sng" algn="ctr">
            <a:solidFill>
              <a:schemeClr val="tx1"/>
            </a:solidFill>
            <a:prstDash val="solid"/>
            <a:round/>
            <a:headEnd type="none" w="med" len="med"/>
            <a:tailEnd type="triangle"/>
          </a:ln>
          <a:effectLst/>
        </p:spPr>
      </p:cxnSp>
      <p:cxnSp>
        <p:nvCxnSpPr>
          <p:cNvPr id="32" name="Straight Arrow Connector 31">
            <a:extLst>
              <a:ext uri="{FF2B5EF4-FFF2-40B4-BE49-F238E27FC236}">
                <a16:creationId xmlns:a16="http://schemas.microsoft.com/office/drawing/2014/main" id="{4632CFA2-EC42-4712-BFE8-665E13B26547}"/>
              </a:ext>
            </a:extLst>
          </p:cNvPr>
          <p:cNvCxnSpPr>
            <a:cxnSpLocks/>
            <a:stCxn id="16" idx="3"/>
          </p:cNvCxnSpPr>
          <p:nvPr/>
        </p:nvCxnSpPr>
        <p:spPr bwMode="auto">
          <a:xfrm>
            <a:off x="2833407" y="2874049"/>
            <a:ext cx="1578256" cy="494493"/>
          </a:xfrm>
          <a:prstGeom prst="straightConnector1">
            <a:avLst/>
          </a:prstGeom>
          <a:solidFill>
            <a:schemeClr val="bg1"/>
          </a:solidFill>
          <a:ln w="38100" cap="flat" cmpd="sng" algn="ctr">
            <a:solidFill>
              <a:schemeClr val="tx1"/>
            </a:solidFill>
            <a:prstDash val="solid"/>
            <a:round/>
            <a:headEnd type="none" w="med" len="med"/>
            <a:tailEnd type="triangle"/>
          </a:ln>
          <a:effectLst/>
        </p:spPr>
      </p:cxnSp>
      <p:cxnSp>
        <p:nvCxnSpPr>
          <p:cNvPr id="35" name="Straight Arrow Connector 34">
            <a:extLst>
              <a:ext uri="{FF2B5EF4-FFF2-40B4-BE49-F238E27FC236}">
                <a16:creationId xmlns:a16="http://schemas.microsoft.com/office/drawing/2014/main" id="{F0EF0C4E-2991-47A0-AFFF-338A151474C3}"/>
              </a:ext>
            </a:extLst>
          </p:cNvPr>
          <p:cNvCxnSpPr>
            <a:cxnSpLocks/>
            <a:stCxn id="12" idx="3"/>
          </p:cNvCxnSpPr>
          <p:nvPr/>
        </p:nvCxnSpPr>
        <p:spPr bwMode="auto">
          <a:xfrm flipV="1">
            <a:off x="2845989" y="3792095"/>
            <a:ext cx="1628594" cy="22126"/>
          </a:xfrm>
          <a:prstGeom prst="straightConnector1">
            <a:avLst/>
          </a:prstGeom>
          <a:solidFill>
            <a:schemeClr val="bg1"/>
          </a:solidFill>
          <a:ln w="38100" cap="flat" cmpd="sng" algn="ctr">
            <a:solidFill>
              <a:schemeClr val="tx1"/>
            </a:solidFill>
            <a:prstDash val="solid"/>
            <a:round/>
            <a:headEnd type="none" w="med" len="med"/>
            <a:tailEnd type="triangle"/>
          </a:ln>
          <a:effectLst/>
        </p:spPr>
      </p:cxnSp>
      <p:cxnSp>
        <p:nvCxnSpPr>
          <p:cNvPr id="38" name="Straight Arrow Connector 37">
            <a:extLst>
              <a:ext uri="{FF2B5EF4-FFF2-40B4-BE49-F238E27FC236}">
                <a16:creationId xmlns:a16="http://schemas.microsoft.com/office/drawing/2014/main" id="{8563ADAC-53BA-4CD0-8968-2655FFBC84C1}"/>
              </a:ext>
            </a:extLst>
          </p:cNvPr>
          <p:cNvCxnSpPr>
            <a:cxnSpLocks/>
            <a:stCxn id="13" idx="3"/>
            <a:endCxn id="21" idx="1"/>
          </p:cNvCxnSpPr>
          <p:nvPr/>
        </p:nvCxnSpPr>
        <p:spPr bwMode="auto">
          <a:xfrm flipV="1">
            <a:off x="2833407" y="4079958"/>
            <a:ext cx="1578257" cy="728570"/>
          </a:xfrm>
          <a:prstGeom prst="straightConnector1">
            <a:avLst/>
          </a:prstGeom>
          <a:solidFill>
            <a:schemeClr val="bg1"/>
          </a:solidFill>
          <a:ln w="38100" cap="flat" cmpd="sng" algn="ctr">
            <a:solidFill>
              <a:schemeClr val="tx1"/>
            </a:solidFill>
            <a:prstDash val="solid"/>
            <a:round/>
            <a:headEnd type="none" w="med" len="med"/>
            <a:tailEnd type="triangle"/>
          </a:ln>
          <a:effectLst/>
        </p:spPr>
      </p:cxnSp>
      <p:cxnSp>
        <p:nvCxnSpPr>
          <p:cNvPr id="41" name="Straight Arrow Connector 40">
            <a:extLst>
              <a:ext uri="{FF2B5EF4-FFF2-40B4-BE49-F238E27FC236}">
                <a16:creationId xmlns:a16="http://schemas.microsoft.com/office/drawing/2014/main" id="{531EEBBE-93FE-41E3-90E3-81776CCCB925}"/>
              </a:ext>
            </a:extLst>
          </p:cNvPr>
          <p:cNvCxnSpPr>
            <a:cxnSpLocks/>
            <a:stCxn id="14" idx="3"/>
          </p:cNvCxnSpPr>
          <p:nvPr/>
        </p:nvCxnSpPr>
        <p:spPr bwMode="auto">
          <a:xfrm flipV="1">
            <a:off x="2833407" y="4415100"/>
            <a:ext cx="1641176" cy="1373139"/>
          </a:xfrm>
          <a:prstGeom prst="straightConnector1">
            <a:avLst/>
          </a:prstGeom>
          <a:solidFill>
            <a:schemeClr val="bg1"/>
          </a:solidFill>
          <a:ln w="38100" cap="flat" cmpd="sng" algn="ctr">
            <a:solidFill>
              <a:schemeClr val="tx1"/>
            </a:solidFill>
            <a:prstDash val="solid"/>
            <a:round/>
            <a:headEnd type="none" w="med" len="med"/>
            <a:tailEnd type="triangle"/>
          </a:ln>
          <a:effectLst/>
        </p:spPr>
      </p:cxnSp>
      <p:sp>
        <p:nvSpPr>
          <p:cNvPr id="2" name="Rectangle 1">
            <a:extLst>
              <a:ext uri="{FF2B5EF4-FFF2-40B4-BE49-F238E27FC236}">
                <a16:creationId xmlns:a16="http://schemas.microsoft.com/office/drawing/2014/main" id="{BDC6EAD9-F378-429A-82F2-847604DFC412}"/>
              </a:ext>
            </a:extLst>
          </p:cNvPr>
          <p:cNvSpPr/>
          <p:nvPr/>
        </p:nvSpPr>
        <p:spPr bwMode="gray">
          <a:xfrm>
            <a:off x="8196556" y="2427743"/>
            <a:ext cx="3048000" cy="2742268"/>
          </a:xfrm>
          <a:prstGeom prst="rect">
            <a:avLst/>
          </a:prstGeom>
          <a:noFill/>
          <a:ln w="57150">
            <a:headEnd/>
            <a:tailEnd/>
          </a:ln>
        </p:spPr>
        <p:style>
          <a:lnRef idx="2">
            <a:schemeClr val="accent1"/>
          </a:lnRef>
          <a:fillRef idx="1">
            <a:schemeClr val="lt1"/>
          </a:fillRef>
          <a:effectRef idx="0">
            <a:schemeClr val="accent1"/>
          </a:effectRef>
          <a:fontRef idx="minor">
            <a:schemeClr val="dk1"/>
          </a:fontRef>
        </p:style>
        <p:txBody>
          <a:bodyPr lIns="108000" tIns="91440" rIns="72000" bIns="91440" rtlCol="0" anchor="ctr"/>
          <a:lstStyle/>
          <a:p>
            <a:pPr algn="ctr" eaLnBrk="0" hangingPunct="0"/>
            <a:endParaRPr lang="de-DE" sz="1400" dirty="0" err="1">
              <a:solidFill>
                <a:srgbClr val="FFFFFF"/>
              </a:solidFill>
              <a:latin typeface="Calibri" pitchFamily="34" charset="0"/>
            </a:endParaRPr>
          </a:p>
        </p:txBody>
      </p:sp>
      <p:sp>
        <p:nvSpPr>
          <p:cNvPr id="25" name="Rectangle 24">
            <a:extLst>
              <a:ext uri="{FF2B5EF4-FFF2-40B4-BE49-F238E27FC236}">
                <a16:creationId xmlns:a16="http://schemas.microsoft.com/office/drawing/2014/main" id="{D8A45E63-69DF-4346-847F-8DC0F3670525}"/>
              </a:ext>
            </a:extLst>
          </p:cNvPr>
          <p:cNvSpPr/>
          <p:nvPr/>
        </p:nvSpPr>
        <p:spPr bwMode="gray">
          <a:xfrm>
            <a:off x="4146527" y="2336807"/>
            <a:ext cx="3117653" cy="2976034"/>
          </a:xfrm>
          <a:prstGeom prst="rect">
            <a:avLst/>
          </a:prstGeom>
          <a:noFill/>
          <a:ln w="57150">
            <a:headEnd/>
            <a:tailEnd/>
          </a:ln>
        </p:spPr>
        <p:style>
          <a:lnRef idx="2">
            <a:schemeClr val="accent1"/>
          </a:lnRef>
          <a:fillRef idx="1">
            <a:schemeClr val="lt1"/>
          </a:fillRef>
          <a:effectRef idx="0">
            <a:schemeClr val="accent1"/>
          </a:effectRef>
          <a:fontRef idx="minor">
            <a:schemeClr val="dk1"/>
          </a:fontRef>
        </p:style>
        <p:txBody>
          <a:bodyPr lIns="108000" tIns="91440" rIns="72000" bIns="91440" rtlCol="0" anchor="ctr"/>
          <a:lstStyle/>
          <a:p>
            <a:pPr algn="ctr" eaLnBrk="0" hangingPunct="0"/>
            <a:endParaRPr lang="de-DE" sz="1400" dirty="0" err="1">
              <a:solidFill>
                <a:srgbClr val="FFFFFF"/>
              </a:solidFill>
              <a:latin typeface="Calibri" pitchFamily="34" charset="0"/>
            </a:endParaRPr>
          </a:p>
        </p:txBody>
      </p:sp>
      <p:sp>
        <p:nvSpPr>
          <p:cNvPr id="26" name="Rectangle 25">
            <a:extLst>
              <a:ext uri="{FF2B5EF4-FFF2-40B4-BE49-F238E27FC236}">
                <a16:creationId xmlns:a16="http://schemas.microsoft.com/office/drawing/2014/main" id="{9EB1AD5C-F102-4D3E-916E-C9B259D52129}"/>
              </a:ext>
            </a:extLst>
          </p:cNvPr>
          <p:cNvSpPr/>
          <p:nvPr/>
        </p:nvSpPr>
        <p:spPr bwMode="gray">
          <a:xfrm>
            <a:off x="802920" y="1287780"/>
            <a:ext cx="2245359" cy="5113505"/>
          </a:xfrm>
          <a:prstGeom prst="rect">
            <a:avLst/>
          </a:prstGeom>
          <a:noFill/>
          <a:ln w="57150">
            <a:headEnd/>
            <a:tailEnd/>
          </a:ln>
        </p:spPr>
        <p:style>
          <a:lnRef idx="2">
            <a:schemeClr val="accent1"/>
          </a:lnRef>
          <a:fillRef idx="1">
            <a:schemeClr val="lt1"/>
          </a:fillRef>
          <a:effectRef idx="0">
            <a:schemeClr val="accent1"/>
          </a:effectRef>
          <a:fontRef idx="minor">
            <a:schemeClr val="dk1"/>
          </a:fontRef>
        </p:style>
        <p:txBody>
          <a:bodyPr lIns="108000" tIns="91440" rIns="72000" bIns="91440" rtlCol="0" anchor="ctr"/>
          <a:lstStyle/>
          <a:p>
            <a:pPr algn="ctr" eaLnBrk="0" hangingPunct="0"/>
            <a:endParaRPr lang="de-DE" sz="1400" dirty="0" err="1">
              <a:solidFill>
                <a:srgbClr val="FFFFFF"/>
              </a:solidFill>
              <a:latin typeface="Calibri" pitchFamily="34" charset="0"/>
            </a:endParaRPr>
          </a:p>
        </p:txBody>
      </p:sp>
    </p:spTree>
    <p:extLst>
      <p:ext uri="{BB962C8B-B14F-4D97-AF65-F5344CB8AC3E}">
        <p14:creationId xmlns:p14="http://schemas.microsoft.com/office/powerpoint/2010/main" val="30621949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25" grpId="0" animBg="1"/>
      <p:bldP spid="25" grpId="1" animBg="1"/>
      <p:bldP spid="2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C92F05E-64BF-4CFC-9374-8F6724C6F32A}"/>
              </a:ext>
            </a:extLst>
          </p:cNvPr>
          <p:cNvSpPr>
            <a:spLocks noGrp="1"/>
          </p:cNvSpPr>
          <p:nvPr>
            <p:ph idx="1"/>
          </p:nvPr>
        </p:nvSpPr>
        <p:spPr>
          <a:xfrm>
            <a:off x="338328" y="1599480"/>
            <a:ext cx="6607596" cy="4622864"/>
          </a:xfrm>
        </p:spPr>
        <p:txBody>
          <a:bodyPr/>
          <a:lstStyle/>
          <a:p>
            <a:r>
              <a:rPr lang="de-DE" b="1" dirty="0"/>
              <a:t>User Story:</a:t>
            </a:r>
          </a:p>
          <a:p>
            <a:pPr marL="66675" indent="-66675"/>
            <a:r>
              <a:rPr lang="de-DE" dirty="0"/>
              <a:t>As a Product Owner I want to know how often the Tab „News“ on the Lead Detail Page is used.</a:t>
            </a:r>
          </a:p>
          <a:p>
            <a:pPr marL="66675" indent="-66675"/>
            <a:endParaRPr lang="de-DE" dirty="0"/>
          </a:p>
          <a:p>
            <a:pPr marL="66675" indent="-66675"/>
            <a:endParaRPr lang="de-DE" dirty="0"/>
          </a:p>
        </p:txBody>
      </p:sp>
      <p:sp>
        <p:nvSpPr>
          <p:cNvPr id="3" name="Title 2">
            <a:extLst>
              <a:ext uri="{FF2B5EF4-FFF2-40B4-BE49-F238E27FC236}">
                <a16:creationId xmlns:a16="http://schemas.microsoft.com/office/drawing/2014/main" id="{9D52C9FB-0D03-49CE-A5FE-23F7230256B1}"/>
              </a:ext>
            </a:extLst>
          </p:cNvPr>
          <p:cNvSpPr>
            <a:spLocks noGrp="1"/>
          </p:cNvSpPr>
          <p:nvPr>
            <p:ph type="title"/>
          </p:nvPr>
        </p:nvSpPr>
        <p:spPr/>
        <p:txBody>
          <a:bodyPr/>
          <a:lstStyle/>
          <a:p>
            <a:r>
              <a:rPr lang="de-DE" dirty="0"/>
              <a:t>Live Demo I: Lightning Record Page usage</a:t>
            </a:r>
          </a:p>
        </p:txBody>
      </p:sp>
      <p:sp>
        <p:nvSpPr>
          <p:cNvPr id="7" name="TextBox 6">
            <a:extLst>
              <a:ext uri="{FF2B5EF4-FFF2-40B4-BE49-F238E27FC236}">
                <a16:creationId xmlns:a16="http://schemas.microsoft.com/office/drawing/2014/main" id="{BE35217C-B14F-45ED-81B4-430F686EA5EC}"/>
              </a:ext>
            </a:extLst>
          </p:cNvPr>
          <p:cNvSpPr txBox="1"/>
          <p:nvPr/>
        </p:nvSpPr>
        <p:spPr>
          <a:xfrm>
            <a:off x="338326" y="3681257"/>
            <a:ext cx="6115227" cy="2646878"/>
          </a:xfrm>
          <a:prstGeom prst="rect">
            <a:avLst/>
          </a:prstGeom>
          <a:noFill/>
        </p:spPr>
        <p:txBody>
          <a:bodyPr wrap="square" rtlCol="0">
            <a:spAutoFit/>
          </a:bodyPr>
          <a:lstStyle/>
          <a:p>
            <a:pPr marL="66675" indent="-66675"/>
            <a:r>
              <a:rPr lang="de-DE" sz="2000" b="1" dirty="0">
                <a:solidFill>
                  <a:srgbClr val="7C868D"/>
                </a:solidFill>
                <a:latin typeface="Arial" charset="0"/>
              </a:rPr>
              <a:t>Tech:</a:t>
            </a:r>
          </a:p>
          <a:p>
            <a:pPr marL="66675" indent="-66675"/>
            <a:endParaRPr lang="de-DE" b="1" dirty="0"/>
          </a:p>
          <a:p>
            <a:pPr marL="457200" indent="-457200">
              <a:spcBef>
                <a:spcPts val="600"/>
              </a:spcBef>
              <a:spcAft>
                <a:spcPts val="600"/>
              </a:spcAft>
              <a:buClr>
                <a:schemeClr val="bg1">
                  <a:lumMod val="50000"/>
                </a:schemeClr>
              </a:buClr>
              <a:buSzPct val="100000"/>
              <a:buFont typeface="Arial" panose="020B0604020202020204" pitchFamily="34" charset="0"/>
              <a:buChar char="•"/>
            </a:pPr>
            <a:r>
              <a:rPr lang="de-DE" sz="2000" dirty="0">
                <a:solidFill>
                  <a:srgbClr val="7C868D"/>
                </a:solidFill>
                <a:latin typeface="Arial" charset="0"/>
              </a:rPr>
              <a:t>Add helper Lightning Component to the Lightning Record Page Tab „News“</a:t>
            </a:r>
          </a:p>
          <a:p>
            <a:pPr marL="457200" indent="-457200">
              <a:spcBef>
                <a:spcPts val="600"/>
              </a:spcBef>
              <a:spcAft>
                <a:spcPts val="600"/>
              </a:spcAft>
              <a:buClr>
                <a:schemeClr val="bg1">
                  <a:lumMod val="50000"/>
                </a:schemeClr>
              </a:buClr>
              <a:buSzPct val="100000"/>
              <a:buFont typeface="Arial" panose="020B0604020202020204" pitchFamily="34" charset="0"/>
              <a:buChar char="•"/>
            </a:pPr>
            <a:r>
              <a:rPr lang="de-DE" sz="2000" dirty="0">
                <a:solidFill>
                  <a:srgbClr val="7C868D"/>
                </a:solidFill>
                <a:latin typeface="Arial" charset="0"/>
              </a:rPr>
              <a:t>Define two Design Attributes</a:t>
            </a:r>
          </a:p>
          <a:p>
            <a:pPr marL="457200" indent="-457200">
              <a:spcBef>
                <a:spcPts val="600"/>
              </a:spcBef>
              <a:spcAft>
                <a:spcPts val="600"/>
              </a:spcAft>
              <a:buClr>
                <a:schemeClr val="bg1">
                  <a:lumMod val="50000"/>
                </a:schemeClr>
              </a:buClr>
              <a:buSzPct val="100000"/>
              <a:buFont typeface="Arial" panose="020B0604020202020204" pitchFamily="34" charset="0"/>
              <a:buChar char="•"/>
            </a:pPr>
            <a:r>
              <a:rPr lang="de-DE" sz="2000" dirty="0">
                <a:solidFill>
                  <a:srgbClr val="7C868D"/>
                </a:solidFill>
                <a:latin typeface="Arial" charset="0"/>
              </a:rPr>
              <a:t>Create a Report</a:t>
            </a:r>
          </a:p>
          <a:p>
            <a:endParaRPr lang="de-DE" dirty="0" err="1">
              <a:latin typeface="Calibri" panose="020F0502020204030204" pitchFamily="34" charset="0"/>
            </a:endParaRPr>
          </a:p>
        </p:txBody>
      </p:sp>
      <p:pic>
        <p:nvPicPr>
          <p:cNvPr id="4" name="Picture 3">
            <a:extLst>
              <a:ext uri="{FF2B5EF4-FFF2-40B4-BE49-F238E27FC236}">
                <a16:creationId xmlns:a16="http://schemas.microsoft.com/office/drawing/2014/main" id="{3D6E8570-9757-4259-BAA2-906232F9BE9A}"/>
              </a:ext>
            </a:extLst>
          </p:cNvPr>
          <p:cNvPicPr>
            <a:picLocks noChangeAspect="1"/>
          </p:cNvPicPr>
          <p:nvPr/>
        </p:nvPicPr>
        <p:blipFill rotWithShape="1">
          <a:blip r:embed="rId3"/>
          <a:srcRect r="31305"/>
          <a:stretch/>
        </p:blipFill>
        <p:spPr>
          <a:xfrm>
            <a:off x="7317990" y="1682504"/>
            <a:ext cx="4199933" cy="175938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a:extLst>
              <a:ext uri="{FF2B5EF4-FFF2-40B4-BE49-F238E27FC236}">
                <a16:creationId xmlns:a16="http://schemas.microsoft.com/office/drawing/2014/main" id="{7D1FE1F8-24A2-4902-925B-FD40940C0753}"/>
              </a:ext>
            </a:extLst>
          </p:cNvPr>
          <p:cNvPicPr>
            <a:picLocks noChangeAspect="1"/>
          </p:cNvPicPr>
          <p:nvPr/>
        </p:nvPicPr>
        <p:blipFill>
          <a:blip r:embed="rId4"/>
          <a:stretch>
            <a:fillRect/>
          </a:stretch>
        </p:blipFill>
        <p:spPr>
          <a:xfrm>
            <a:off x="7314936" y="3807072"/>
            <a:ext cx="4202987" cy="211962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7255860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Salesforce 2015 - 16x9 in Salesforce Sans Font">
  <a:themeElements>
    <a:clrScheme name="Salesforce Color Pallet - June 2015 2">
      <a:dk1>
        <a:srgbClr val="1C1C1C"/>
      </a:dk1>
      <a:lt1>
        <a:srgbClr val="FFFFFF"/>
      </a:lt1>
      <a:dk2>
        <a:srgbClr val="19325C"/>
      </a:dk2>
      <a:lt2>
        <a:srgbClr val="D0D9DE"/>
      </a:lt2>
      <a:accent1>
        <a:srgbClr val="00A1E0"/>
      </a:accent1>
      <a:accent2>
        <a:srgbClr val="7C868D"/>
      </a:accent2>
      <a:accent3>
        <a:srgbClr val="00B2A9"/>
      </a:accent3>
      <a:accent4>
        <a:srgbClr val="963CBD"/>
      </a:accent4>
      <a:accent5>
        <a:srgbClr val="ED8B00"/>
      </a:accent5>
      <a:accent6>
        <a:srgbClr val="FFC72C"/>
      </a:accent6>
      <a:hlink>
        <a:srgbClr val="001871"/>
      </a:hlink>
      <a:folHlink>
        <a:srgbClr val="963CBD"/>
      </a:folHlink>
    </a:clrScheme>
    <a:fontScheme name="Salesforce 2014 Interim">
      <a:majorFont>
        <a:latin typeface="Arial"/>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cene3d>
          <a:camera prst="orthographicFront"/>
          <a:lightRig rig="contrasting" dir="t">
            <a:rot lat="0" lon="0" rev="2400000"/>
          </a:lightRig>
        </a:scene3d>
        <a:sp3d prstMaterial="powder">
          <a:bevelB w="0" h="0"/>
        </a:sp3d>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gn="ctr">
          <a:defRPr dirty="0" smtClean="0">
            <a:latin typeface="Salesforce Sans"/>
            <a:cs typeface="Salesforce Sans"/>
          </a:defRPr>
        </a:defPPr>
      </a:lstStyle>
      <a:style>
        <a:lnRef idx="2">
          <a:schemeClr val="accent1">
            <a:shade val="50000"/>
          </a:schemeClr>
        </a:lnRef>
        <a:fillRef idx="1">
          <a:schemeClr val="accent1"/>
        </a:fillRef>
        <a:effectRef idx="0">
          <a:schemeClr val="accent1"/>
        </a:effectRef>
        <a:fontRef idx="minor">
          <a:schemeClr val="lt1"/>
        </a:fontRef>
      </a:style>
    </a:spDef>
    <a:lnDef>
      <a:spPr>
        <a:ln w="9525" cmpd="sng">
          <a:solidFill>
            <a:schemeClr val="accent2"/>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spcBef>
            <a:spcPts val="300"/>
          </a:spcBef>
          <a:spcAft>
            <a:spcPts val="600"/>
          </a:spcAft>
          <a:defRPr sz="2000" dirty="0" smtClean="0">
            <a:solidFill>
              <a:schemeClr val="accent2"/>
            </a:solidFill>
            <a:latin typeface="Salesforce Sans"/>
            <a:cs typeface="Salesforce Sans"/>
          </a:defRPr>
        </a:defPPr>
      </a:lstStyle>
    </a:txDef>
  </a:objectDefaults>
  <a:extraClrSchemeLst/>
  <a:extLst>
    <a:ext uri="{05A4C25C-085E-4340-85A3-A5531E510DB2}">
      <thm15:themeFamily xmlns:thm15="http://schemas.microsoft.com/office/thememl/2012/main" name="Speaker Session Template - OfficialShort v3" id="{205460CC-0EDB-DB41-9F56-5B16F32EA8DB}" vid="{B68B140E-DB3F-3E4B-863C-878983078F2A}"/>
    </a:ext>
  </a:extLst>
</a:theme>
</file>

<file path=ppt/theme/theme2.xml><?xml version="1.0" encoding="utf-8"?>
<a:theme xmlns:a="http://schemas.openxmlformats.org/drawingml/2006/main" name="Office Theme">
  <a:themeElements>
    <a:clrScheme name="Salesforce 2014 Interim">
      <a:dk1>
        <a:srgbClr val="262626"/>
      </a:dk1>
      <a:lt1>
        <a:srgbClr val="FFFFFF"/>
      </a:lt1>
      <a:dk2>
        <a:srgbClr val="003C4D"/>
      </a:dk2>
      <a:lt2>
        <a:srgbClr val="D9E0E2"/>
      </a:lt2>
      <a:accent1>
        <a:srgbClr val="00A1E0"/>
      </a:accent1>
      <a:accent2>
        <a:srgbClr val="7C868D"/>
      </a:accent2>
      <a:accent3>
        <a:srgbClr val="008675"/>
      </a:accent3>
      <a:accent4>
        <a:srgbClr val="5C068C"/>
      </a:accent4>
      <a:accent5>
        <a:srgbClr val="E98300"/>
      </a:accent5>
      <a:accent6>
        <a:srgbClr val="F1C300"/>
      </a:accent6>
      <a:hlink>
        <a:srgbClr val="0075A4"/>
      </a:hlink>
      <a:folHlink>
        <a:srgbClr val="943092"/>
      </a:folHlink>
    </a:clrScheme>
    <a:fontScheme name="Salesforce_2014">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lesforce 2014 Interim">
      <a:dk1>
        <a:srgbClr val="262626"/>
      </a:dk1>
      <a:lt1>
        <a:srgbClr val="FFFFFF"/>
      </a:lt1>
      <a:dk2>
        <a:srgbClr val="003C4D"/>
      </a:dk2>
      <a:lt2>
        <a:srgbClr val="D9E0E2"/>
      </a:lt2>
      <a:accent1>
        <a:srgbClr val="00A1E0"/>
      </a:accent1>
      <a:accent2>
        <a:srgbClr val="7C868D"/>
      </a:accent2>
      <a:accent3>
        <a:srgbClr val="008675"/>
      </a:accent3>
      <a:accent4>
        <a:srgbClr val="5C068C"/>
      </a:accent4>
      <a:accent5>
        <a:srgbClr val="E98300"/>
      </a:accent5>
      <a:accent6>
        <a:srgbClr val="F1C300"/>
      </a:accent6>
      <a:hlink>
        <a:srgbClr val="0075A4"/>
      </a:hlink>
      <a:folHlink>
        <a:srgbClr val="943092"/>
      </a:folHlink>
    </a:clrScheme>
    <a:fontScheme name="Salesforce 2014 Interim">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848</TotalTime>
  <Words>1816</Words>
  <Application>Microsoft Office PowerPoint</Application>
  <PresentationFormat>Custom</PresentationFormat>
  <Paragraphs>237</Paragraphs>
  <Slides>15</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BISansCond</vt:lpstr>
      <vt:lpstr>Calibri</vt:lpstr>
      <vt:lpstr>Wingdings</vt:lpstr>
      <vt:lpstr>Salesforce 2015 - 16x9 in Salesforce Sans Font</vt:lpstr>
      <vt:lpstr>What are my Users doing?</vt:lpstr>
      <vt:lpstr>About me</vt:lpstr>
      <vt:lpstr>Agenda</vt:lpstr>
      <vt:lpstr>Introduction – Story Time</vt:lpstr>
      <vt:lpstr>Golden rules</vt:lpstr>
      <vt:lpstr>What to track?</vt:lpstr>
      <vt:lpstr>How to implement? - Introduction -</vt:lpstr>
      <vt:lpstr>How to implement? - Architecture -</vt:lpstr>
      <vt:lpstr>Live Demo I: Lightning Record Page usage</vt:lpstr>
      <vt:lpstr>Live Demo II: Database Level Action</vt:lpstr>
      <vt:lpstr>Live Demo III: Custom Lightning Component</vt:lpstr>
      <vt:lpstr>What to do with gathered data?</vt:lpstr>
      <vt:lpstr>Conclusion</vt:lpstr>
      <vt:lpstr>Q &amp; A</vt:lpstr>
      <vt:lpstr>Backup Info</vt:lpstr>
    </vt:vector>
  </TitlesOfParts>
  <Manager/>
  <Company>FTDreamin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FTDreamin</dc:title>
  <dc:subject/>
  <dc:creator>FTDreamin</dc:creator>
  <cp:keywords/>
  <dc:description/>
  <cp:lastModifiedBy>Johann Furmann</cp:lastModifiedBy>
  <cp:revision>945</cp:revision>
  <cp:lastPrinted>2014-09-29T18:29:00Z</cp:lastPrinted>
  <dcterms:created xsi:type="dcterms:W3CDTF">2014-09-29T18:28:17Z</dcterms:created>
  <dcterms:modified xsi:type="dcterms:W3CDTF">2020-07-15T13:32:26Z</dcterms:modified>
  <cp:category/>
</cp:coreProperties>
</file>