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D59C-40D5-40B0-8616-50E618BF80E8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A22B-D223-481B-A208-2D663E684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30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D59C-40D5-40B0-8616-50E618BF80E8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A22B-D223-481B-A208-2D663E684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5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D59C-40D5-40B0-8616-50E618BF80E8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A22B-D223-481B-A208-2D663E684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9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D59C-40D5-40B0-8616-50E618BF80E8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A22B-D223-481B-A208-2D663E684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23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D59C-40D5-40B0-8616-50E618BF80E8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A22B-D223-481B-A208-2D663E684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4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D59C-40D5-40B0-8616-50E618BF80E8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A22B-D223-481B-A208-2D663E684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25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D59C-40D5-40B0-8616-50E618BF80E8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A22B-D223-481B-A208-2D663E684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88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D59C-40D5-40B0-8616-50E618BF80E8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A22B-D223-481B-A208-2D663E684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13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D59C-40D5-40B0-8616-50E618BF80E8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A22B-D223-481B-A208-2D663E684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3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D59C-40D5-40B0-8616-50E618BF80E8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A22B-D223-481B-A208-2D663E684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00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D59C-40D5-40B0-8616-50E618BF80E8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A22B-D223-481B-A208-2D663E684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54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9D59C-40D5-40B0-8616-50E618BF80E8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0A22B-D223-481B-A208-2D663E684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60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</a:t>
            </a:r>
            <a:r>
              <a:rPr lang="en-US" dirty="0" err="1" smtClean="0"/>
              <a:t>PyGame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94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			Шашки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5295" y="1770611"/>
            <a:ext cx="4277924" cy="440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7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	</a:t>
            </a:r>
            <a:r>
              <a:rPr lang="ru-RU" dirty="0" err="1" smtClean="0"/>
              <a:t>Геймплей</a:t>
            </a:r>
            <a:r>
              <a:rPr lang="ru-RU" dirty="0" smtClean="0"/>
              <a:t> Шашки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1781" y="1825625"/>
            <a:ext cx="4194438" cy="4351338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5781" y="1825625"/>
            <a:ext cx="41944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7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	</a:t>
            </a:r>
            <a:r>
              <a:rPr lang="ru-RU" dirty="0" err="1" smtClean="0"/>
              <a:t>Геймплей</a:t>
            </a:r>
            <a:r>
              <a:rPr lang="ru-RU" dirty="0" smtClean="0"/>
              <a:t> Ферзя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05" y="1785118"/>
            <a:ext cx="4233485" cy="4391845"/>
          </a:xfrm>
          <a:prstGeom prst="rect">
            <a:avLst/>
          </a:prstGeom>
        </p:spPr>
      </p:pic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465" y="1785118"/>
            <a:ext cx="4232390" cy="439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509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Проект «PyGame»</vt:lpstr>
      <vt:lpstr>     Шашки </vt:lpstr>
      <vt:lpstr>   Геймплей Шашки</vt:lpstr>
      <vt:lpstr>   Геймплей Ферзя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«PyGame»</dc:title>
  <dc:creator>79058999836</dc:creator>
  <cp:lastModifiedBy>79058999836</cp:lastModifiedBy>
  <cp:revision>1</cp:revision>
  <dcterms:created xsi:type="dcterms:W3CDTF">2021-02-26T09:29:33Z</dcterms:created>
  <dcterms:modified xsi:type="dcterms:W3CDTF">2021-02-26T09:29:42Z</dcterms:modified>
</cp:coreProperties>
</file>