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61" r:id="rId4"/>
    <p:sldId id="263" r:id="rId5"/>
    <p:sldId id="267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4B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2004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agram, engineering drawing&#10;&#10;Description automatically generated">
            <a:extLst>
              <a:ext uri="{FF2B5EF4-FFF2-40B4-BE49-F238E27FC236}">
                <a16:creationId xmlns:a16="http://schemas.microsoft.com/office/drawing/2014/main" id="{627BBE43-54A2-4D4A-9AE0-3D6DF51DA1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29CE9C-83D2-A01A-C2CF-4BA79D8DF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671292"/>
            <a:ext cx="5652052" cy="1757707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ACB1E-8C66-2CCA-2E67-FC1E66A46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6643" y="6306654"/>
            <a:ext cx="2743200" cy="365125"/>
          </a:xfrm>
        </p:spPr>
        <p:txBody>
          <a:bodyPr/>
          <a:lstStyle/>
          <a:p>
            <a:fld id="{648A270A-1F58-4592-9D63-6E0D82F49537}" type="slidenum">
              <a:rPr lang="vi-VN" smtClean="0"/>
              <a:t>‹#›</a:t>
            </a:fld>
            <a:endParaRPr lang="vi-VN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D450666-DE9F-72AB-96DF-F8BF956679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82678" y="3806411"/>
            <a:ext cx="3332921" cy="365125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Ten giao vien</a:t>
            </a:r>
          </a:p>
        </p:txBody>
      </p:sp>
    </p:spTree>
    <p:extLst>
      <p:ext uri="{BB962C8B-B14F-4D97-AF65-F5344CB8AC3E}">
        <p14:creationId xmlns:p14="http://schemas.microsoft.com/office/powerpoint/2010/main" val="1137444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26F79-4218-01E2-AD44-AACF47C67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2C5CFB-2E08-273D-EE93-56BAC540A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0999" y="1330037"/>
            <a:ext cx="11396870" cy="50042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7E4DDF-22FF-A7AD-54E9-51CF57DF19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A270A-1F58-4592-9D63-6E0D82F495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27210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2C2EBF-A73F-056F-BFA7-1AD71822BA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75CCA4-770E-4D0B-4CAF-3DD460478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639D1-4B97-B0F2-F051-ED70C92975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A270A-1F58-4592-9D63-6E0D82F495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25749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83166-B0F7-B26D-3F0F-A77E3D4B0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79587-DDF2-B476-0F17-AA1893619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1309848"/>
            <a:ext cx="11396870" cy="5054137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lphaLcPeriod"/>
              <a:defRPr/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E9012-5318-8B5A-B7F2-89FE33FE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34669" y="6509624"/>
            <a:ext cx="2743200" cy="292581"/>
          </a:xfrm>
        </p:spPr>
        <p:txBody>
          <a:bodyPr/>
          <a:lstStyle/>
          <a:p>
            <a:fld id="{648A270A-1F58-4592-9D63-6E0D82F495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65780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9FF90-E696-5F00-8FBF-83C63C90E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9D317-2AB8-54C1-53E3-BA7D8C17F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DD75D-78DE-D4C1-22C4-FC29FA589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56009" y="6450496"/>
            <a:ext cx="2743200" cy="360298"/>
          </a:xfrm>
        </p:spPr>
        <p:txBody>
          <a:bodyPr/>
          <a:lstStyle/>
          <a:p>
            <a:fld id="{648A270A-1F58-4592-9D63-6E0D82F495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4604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38FAD-E9A5-AF3A-5681-950109741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B91EF-2591-FDD2-7FA1-15CD8AF072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46414"/>
            <a:ext cx="5181600" cy="48130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22C074-77F5-DB99-BF41-8CA586D55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46414"/>
            <a:ext cx="5181600" cy="48130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8CC3003-1EF3-6A22-CDB1-36D32E74C6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A270A-1F58-4592-9D63-6E0D82F495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2260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3D8AE-256B-303C-A7E2-8C298B12B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8E930-A993-32CA-EBE4-1A1DE5889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719FF9-7335-EE86-C4F5-5246A811A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E87681-7051-1D6F-984C-82B4317B0D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95CABA-DC53-D4C7-69F9-3DB001C7E8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E90C158-61E0-7D01-D5A9-4188417F2C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A270A-1F58-4592-9D63-6E0D82F495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23011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F2D3E-3AF0-EBB2-6C0C-9232442D8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DA8F3-0387-D108-E325-88D793C6F3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A270A-1F58-4592-9D63-6E0D82F495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18367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675A00-30E4-949E-F01E-06C1F2DA0C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A270A-1F58-4592-9D63-6E0D82F495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48880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9234E-47E5-A2AC-F122-45AACCB8F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7FAED-87F8-CF9C-81DE-22E5315FB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51FC01-4A8B-6B9B-C4DB-AF6AABC85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F8486F0-B938-5F88-9424-ECFDD8E2A2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A270A-1F58-4592-9D63-6E0D82F495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08003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7CA03-FBEE-98C3-96A8-7BE1308DF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E73F53-156D-1504-DDA1-A2C7232E86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9186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CF421C-D1A1-00DC-8E9C-CD487E19C0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421421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9C02B8F-6BF8-F9AA-B0F2-95244E01D0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A270A-1F58-4592-9D63-6E0D82F495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81761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715A3760-FBB7-6FD5-5E75-7340AEF46BF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B1539F-D176-3633-1AF4-7F143C5CC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04" y="327303"/>
            <a:ext cx="11598966" cy="8673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AEF42-4127-6536-EDC8-248A687DD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999" y="1581063"/>
            <a:ext cx="11396870" cy="455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E42D6-CC86-7032-2B21-E62017864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56009" y="644566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A270A-1F58-4592-9D63-6E0D82F49537}" type="slidenum">
              <a:rPr lang="vi-VN" smtClean="0"/>
              <a:t>‹#›</a:t>
            </a:fld>
            <a:endParaRPr lang="vi-V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CBE5D9-973C-952B-560A-A15CDF23A38F}"/>
              </a:ext>
            </a:extLst>
          </p:cNvPr>
          <p:cNvSpPr txBox="1"/>
          <p:nvPr userDrawn="1"/>
        </p:nvSpPr>
        <p:spPr>
          <a:xfrm>
            <a:off x="380999" y="6445669"/>
            <a:ext cx="297634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vi-VN" b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VinaLinux -0828.990.122</a:t>
            </a:r>
          </a:p>
        </p:txBody>
      </p:sp>
    </p:spTree>
    <p:extLst>
      <p:ext uri="{BB962C8B-B14F-4D97-AF65-F5344CB8AC3E}">
        <p14:creationId xmlns:p14="http://schemas.microsoft.com/office/powerpoint/2010/main" val="31447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2B4B82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B4B8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rgbClr val="2B4B8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rgbClr val="2B4B8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q"/>
        <a:defRPr sz="1800" kern="1200">
          <a:solidFill>
            <a:srgbClr val="2B4B8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v"/>
        <a:defRPr sz="1800" kern="1200">
          <a:solidFill>
            <a:srgbClr val="2B4B8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6B72D-43EA-1B62-DD85-596E015915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Setup </a:t>
            </a:r>
            <a:r>
              <a:rPr lang="en-US" dirty="0" err="1"/>
              <a:t>adb</a:t>
            </a:r>
            <a:r>
              <a:rPr lang="en-US" dirty="0"/>
              <a:t> for Pi4</a:t>
            </a:r>
            <a:endParaRPr lang="vi-V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FF833-8C80-169A-1B2B-1B76B09964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Luu An Phu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20091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4A3FC-4F79-FD10-4276-83A7F082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352B9-6E5F-1A60-5553-E4E801105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Android</a:t>
            </a:r>
          </a:p>
          <a:p>
            <a:r>
              <a:rPr lang="en-US" dirty="0"/>
              <a:t>ADB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endParaRPr lang="en-US" dirty="0"/>
          </a:p>
          <a:p>
            <a:r>
              <a:rPr lang="en-US" dirty="0"/>
              <a:t>Setup ADB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312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5547B-54C9-C7F9-8EC7-1264F8BA0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HDH Android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CDFC9-B70F-9F5F-18FD-960CA9960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vi-VN" dirty="0"/>
          </a:p>
          <a:p>
            <a:pPr marL="0" indent="0">
              <a:buNone/>
            </a:pPr>
            <a:endParaRPr lang="vi-VN" dirty="0"/>
          </a:p>
        </p:txBody>
      </p:sp>
      <p:pic>
        <p:nvPicPr>
          <p:cNvPr id="5" name="Picture 4" descr="A screenshot of a computer application&#10;&#10;Description automatically generated">
            <a:extLst>
              <a:ext uri="{FF2B5EF4-FFF2-40B4-BE49-F238E27FC236}">
                <a16:creationId xmlns:a16="http://schemas.microsoft.com/office/drawing/2014/main" id="{47EA42E0-6189-8E82-2391-1EFDBCA9EA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419" y="1194630"/>
            <a:ext cx="6584258" cy="493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541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F68D2-499B-9649-030E-CB26AEFB1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HDH Android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4E26E-4414-C29D-C539-99E20C1F1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Android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Linux. </a:t>
            </a:r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application </a:t>
            </a:r>
            <a:r>
              <a:rPr lang="en-US" dirty="0" err="1"/>
              <a:t>của</a:t>
            </a:r>
            <a:r>
              <a:rPr lang="en-US" dirty="0"/>
              <a:t> Android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file </a:t>
            </a:r>
            <a:r>
              <a:rPr lang="en-US" dirty="0" err="1"/>
              <a:t>thật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Linux.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754CEB-B794-E491-F111-A6BABF245E45}"/>
              </a:ext>
            </a:extLst>
          </p:cNvPr>
          <p:cNvGrpSpPr/>
          <p:nvPr/>
        </p:nvGrpSpPr>
        <p:grpSpPr>
          <a:xfrm>
            <a:off x="1450233" y="2792186"/>
            <a:ext cx="8642350" cy="2667000"/>
            <a:chOff x="0" y="0"/>
            <a:chExt cx="8642350" cy="26670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A964795-D6EF-E17A-83BA-AB7501F4ACF6}"/>
                </a:ext>
              </a:extLst>
            </p:cNvPr>
            <p:cNvGrpSpPr/>
            <p:nvPr/>
          </p:nvGrpSpPr>
          <p:grpSpPr>
            <a:xfrm>
              <a:off x="0" y="0"/>
              <a:ext cx="3606800" cy="2654300"/>
              <a:chOff x="0" y="0"/>
              <a:chExt cx="3606800" cy="26543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F0348F5-854C-1416-314B-141A50F51232}"/>
                  </a:ext>
                </a:extLst>
              </p:cNvPr>
              <p:cNvSpPr/>
              <p:nvPr/>
            </p:nvSpPr>
            <p:spPr>
              <a:xfrm>
                <a:off x="0" y="0"/>
                <a:ext cx="3606800" cy="2654300"/>
              </a:xfrm>
              <a:prstGeom prst="rect">
                <a:avLst/>
              </a:prstGeom>
              <a:noFill/>
              <a:ln w="254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F97102F-9341-1190-B55A-6933E5BBEC41}"/>
                  </a:ext>
                </a:extLst>
              </p:cNvPr>
              <p:cNvSpPr/>
              <p:nvPr/>
            </p:nvSpPr>
            <p:spPr>
              <a:xfrm>
                <a:off x="215900" y="1009650"/>
                <a:ext cx="1200150" cy="56515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/>
                  <a:t>Android application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141FD32-931C-8025-F99B-A69160387F31}"/>
                  </a:ext>
                </a:extLst>
              </p:cNvPr>
              <p:cNvSpPr/>
              <p:nvPr/>
            </p:nvSpPr>
            <p:spPr>
              <a:xfrm>
                <a:off x="2057400" y="95250"/>
                <a:ext cx="1200150" cy="56515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/>
                  <a:t>Contacts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B4B145E-3553-C583-6FA5-61EE531EA802}"/>
                  </a:ext>
                </a:extLst>
              </p:cNvPr>
              <p:cNvSpPr/>
              <p:nvPr/>
            </p:nvSpPr>
            <p:spPr>
              <a:xfrm>
                <a:off x="2051050" y="1016000"/>
                <a:ext cx="1200150" cy="56515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/>
                  <a:t>Photos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2AF86E5-2A2A-F460-F212-90D5F36785F3}"/>
                  </a:ext>
                </a:extLst>
              </p:cNvPr>
              <p:cNvSpPr/>
              <p:nvPr/>
            </p:nvSpPr>
            <p:spPr>
              <a:xfrm>
                <a:off x="2057400" y="1943100"/>
                <a:ext cx="1200150" cy="56515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/>
                  <a:t>Messages</a:t>
                </a:r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F1514ED1-C568-38B9-5EB9-61C8AD58D011}"/>
                  </a:ext>
                </a:extLst>
              </p:cNvPr>
              <p:cNvCxnSpPr>
                <a:stCxn id="16" idx="3"/>
                <a:endCxn id="17" idx="1"/>
              </p:cNvCxnSpPr>
              <p:nvPr/>
            </p:nvCxnSpPr>
            <p:spPr>
              <a:xfrm flipV="1">
                <a:off x="1416050" y="377825"/>
                <a:ext cx="641350" cy="91440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72D71A6B-348A-6EBB-C42B-3CBB1AFA0DBF}"/>
                  </a:ext>
                </a:extLst>
              </p:cNvPr>
              <p:cNvCxnSpPr>
                <a:stCxn id="16" idx="3"/>
                <a:endCxn id="18" idx="1"/>
              </p:cNvCxnSpPr>
              <p:nvPr/>
            </p:nvCxnSpPr>
            <p:spPr>
              <a:xfrm>
                <a:off x="1416050" y="1292225"/>
                <a:ext cx="635000" cy="635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94E28131-A7BB-56AE-6236-C0517DACAD5E}"/>
                  </a:ext>
                </a:extLst>
              </p:cNvPr>
              <p:cNvCxnSpPr>
                <a:stCxn id="16" idx="3"/>
                <a:endCxn id="19" idx="1"/>
              </p:cNvCxnSpPr>
              <p:nvPr/>
            </p:nvCxnSpPr>
            <p:spPr>
              <a:xfrm>
                <a:off x="1416050" y="1292225"/>
                <a:ext cx="641350" cy="93345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DE14977-EC30-D9CF-A9DD-4B5B8353E31E}"/>
                </a:ext>
              </a:extLst>
            </p:cNvPr>
            <p:cNvGrpSpPr/>
            <p:nvPr/>
          </p:nvGrpSpPr>
          <p:grpSpPr>
            <a:xfrm>
              <a:off x="5035550" y="12700"/>
              <a:ext cx="3606800" cy="2654300"/>
              <a:chOff x="5035550" y="12700"/>
              <a:chExt cx="3606800" cy="2654300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8CCB203-3922-E367-3146-C9536EA5234D}"/>
                  </a:ext>
                </a:extLst>
              </p:cNvPr>
              <p:cNvSpPr/>
              <p:nvPr/>
            </p:nvSpPr>
            <p:spPr>
              <a:xfrm>
                <a:off x="5035550" y="12700"/>
                <a:ext cx="3606800" cy="2654300"/>
              </a:xfrm>
              <a:prstGeom prst="rect">
                <a:avLst/>
              </a:prstGeom>
              <a:noFill/>
              <a:ln w="254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82F8F3C-DDA0-314C-F2D8-0407BD193EEE}"/>
                  </a:ext>
                </a:extLst>
              </p:cNvPr>
              <p:cNvSpPr/>
              <p:nvPr/>
            </p:nvSpPr>
            <p:spPr>
              <a:xfrm>
                <a:off x="5251450" y="1022350"/>
                <a:ext cx="1200150" cy="56515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dirty="0">
                    <a:solidFill>
                      <a:sysClr val="windowText" lastClr="000000"/>
                    </a:solidFill>
                  </a:rPr>
                  <a:t>Linux Application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21B8FA8-806D-23CE-5344-982DCA09CC4C}"/>
                  </a:ext>
                </a:extLst>
              </p:cNvPr>
              <p:cNvSpPr/>
              <p:nvPr/>
            </p:nvSpPr>
            <p:spPr>
              <a:xfrm>
                <a:off x="7092950" y="107950"/>
                <a:ext cx="1200150" cy="56515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/>
                <a:r>
                  <a:rPr lang="en-US" sz="1100" dirty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rPr>
                  <a:t>/dev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443FA09-E003-B3DE-C3D8-3E990B391749}"/>
                  </a:ext>
                </a:extLst>
              </p:cNvPr>
              <p:cNvSpPr/>
              <p:nvPr/>
            </p:nvSpPr>
            <p:spPr>
              <a:xfrm>
                <a:off x="7086600" y="1028700"/>
                <a:ext cx="1200150" cy="56515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/>
                <a:r>
                  <a:rPr lang="en-US" dirty="0">
                    <a:solidFill>
                      <a:sysClr val="windowText" lastClr="000000"/>
                    </a:solidFill>
                  </a:rPr>
                  <a:t>/proc</a:t>
                </a:r>
                <a:endParaRPr lang="en-US" sz="110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5C0D4E5-7560-0E9D-7689-1B9EA03C273A}"/>
                  </a:ext>
                </a:extLst>
              </p:cNvPr>
              <p:cNvSpPr/>
              <p:nvPr/>
            </p:nvSpPr>
            <p:spPr>
              <a:xfrm>
                <a:off x="7092950" y="1955800"/>
                <a:ext cx="1200150" cy="56515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/>
                <a:r>
                  <a:rPr lang="en-US" dirty="0" err="1">
                    <a:solidFill>
                      <a:sysClr val="windowText" lastClr="000000"/>
                    </a:solidFill>
                  </a:rPr>
                  <a:t>dmesg</a:t>
                </a:r>
                <a:endParaRPr lang="en-US" sz="110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DAB7B737-85D3-B1C8-0ABD-A0A23DAD92E8}"/>
                  </a:ext>
                </a:extLst>
              </p:cNvPr>
              <p:cNvCxnSpPr>
                <a:stCxn id="8" idx="3"/>
                <a:endCxn id="9" idx="1"/>
              </p:cNvCxnSpPr>
              <p:nvPr/>
            </p:nvCxnSpPr>
            <p:spPr>
              <a:xfrm flipV="1">
                <a:off x="6451600" y="390525"/>
                <a:ext cx="641350" cy="91440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86810E06-2F97-B987-59DC-419F2FA0F069}"/>
                  </a:ext>
                </a:extLst>
              </p:cNvPr>
              <p:cNvCxnSpPr>
                <a:stCxn id="8" idx="3"/>
                <a:endCxn id="10" idx="1"/>
              </p:cNvCxnSpPr>
              <p:nvPr/>
            </p:nvCxnSpPr>
            <p:spPr>
              <a:xfrm>
                <a:off x="6451600" y="1304925"/>
                <a:ext cx="635000" cy="635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35605E77-DF42-AFA6-B1DC-C24DE7381422}"/>
                  </a:ext>
                </a:extLst>
              </p:cNvPr>
              <p:cNvCxnSpPr>
                <a:stCxn id="8" idx="3"/>
                <a:endCxn id="11" idx="1"/>
              </p:cNvCxnSpPr>
              <p:nvPr/>
            </p:nvCxnSpPr>
            <p:spPr>
              <a:xfrm>
                <a:off x="6451600" y="1304925"/>
                <a:ext cx="641350" cy="93345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176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F68D2-499B-9649-030E-CB26AEFB1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HDH Android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4E26E-4414-C29D-C539-99E20C1F1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Linux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application </a:t>
            </a:r>
            <a:r>
              <a:rPr lang="en-US" dirty="0" err="1"/>
              <a:t>trên</a:t>
            </a:r>
            <a:r>
              <a:rPr lang="en-US" dirty="0"/>
              <a:t> Android, do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khăn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test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Android.</a:t>
            </a:r>
          </a:p>
        </p:txBody>
      </p:sp>
    </p:spTree>
    <p:extLst>
      <p:ext uri="{BB962C8B-B14F-4D97-AF65-F5344CB8AC3E}">
        <p14:creationId xmlns:p14="http://schemas.microsoft.com/office/powerpoint/2010/main" val="2639353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460C5F-DC1B-045B-C851-110DE1ADB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ADB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A43D56-81AE-AD40-2623-12BA90762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ADB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cụm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Android Debug Bridge.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Linux.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gõ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ADB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Linux.</a:t>
            </a:r>
          </a:p>
          <a:p>
            <a:pPr lvl="1"/>
            <a:r>
              <a:rPr lang="en-US" dirty="0" err="1"/>
              <a:t>Xem</a:t>
            </a:r>
            <a:r>
              <a:rPr lang="en-US" dirty="0"/>
              <a:t> kernel log, system log</a:t>
            </a:r>
          </a:p>
          <a:p>
            <a:pPr lvl="1"/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device tree.</a:t>
            </a:r>
          </a:p>
          <a:p>
            <a:pPr lvl="1"/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driver.</a:t>
            </a:r>
          </a:p>
        </p:txBody>
      </p:sp>
    </p:spTree>
    <p:extLst>
      <p:ext uri="{BB962C8B-B14F-4D97-AF65-F5344CB8AC3E}">
        <p14:creationId xmlns:p14="http://schemas.microsoft.com/office/powerpoint/2010/main" val="2013674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C53E9-EA01-9A5B-1F92-356647737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ADB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69BC81-1FE7-2CE1-9F22-541415FBB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.</a:t>
            </a:r>
          </a:p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ADB</a:t>
            </a:r>
          </a:p>
          <a:p>
            <a:pPr lvl="1"/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USB</a:t>
            </a:r>
          </a:p>
          <a:p>
            <a:pPr lvl="1"/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Ethernet</a:t>
            </a:r>
          </a:p>
          <a:p>
            <a:pPr lvl="1"/>
            <a:r>
              <a:rPr lang="en-US" dirty="0" err="1"/>
              <a:t>Wifi</a:t>
            </a:r>
            <a:endParaRPr lang="en-US" dirty="0"/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ADB</a:t>
            </a:r>
          </a:p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/>
              <a:t> SSH</a:t>
            </a:r>
          </a:p>
        </p:txBody>
      </p:sp>
    </p:spTree>
    <p:extLst>
      <p:ext uri="{BB962C8B-B14F-4D97-AF65-F5344CB8AC3E}">
        <p14:creationId xmlns:p14="http://schemas.microsoft.com/office/powerpoint/2010/main" val="4025239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1B9A0-9CE0-5708-45CD-ED589AA3A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Nạp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18ABF-9FB4-5ED6-1206-41C35B8A4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Ở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nạp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chown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file image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6353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250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Courier New</vt:lpstr>
      <vt:lpstr>Times New Roman</vt:lpstr>
      <vt:lpstr>Wingdings</vt:lpstr>
      <vt:lpstr>Office Theme</vt:lpstr>
      <vt:lpstr>Setup adb for Pi4</vt:lpstr>
      <vt:lpstr>Agenda</vt:lpstr>
      <vt:lpstr>Kiến trúc của HDH Android</vt:lpstr>
      <vt:lpstr>Kiến trúc của HDH Android</vt:lpstr>
      <vt:lpstr>Kiến trúc của HDH Android</vt:lpstr>
      <vt:lpstr>ADB là gì</vt:lpstr>
      <vt:lpstr>Setup ADB và cách sử dụng</vt:lpstr>
      <vt:lpstr>Nạp vào thẻ và kiểm tra kết quả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 Trung Hieu</dc:creator>
  <cp:lastModifiedBy>Luu An Phu</cp:lastModifiedBy>
  <cp:revision>38</cp:revision>
  <dcterms:created xsi:type="dcterms:W3CDTF">2022-12-10T14:33:39Z</dcterms:created>
  <dcterms:modified xsi:type="dcterms:W3CDTF">2023-08-07T00:44:47Z</dcterms:modified>
</cp:coreProperties>
</file>