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</p:sldMasterIdLst>
  <p:sldIdLst>
    <p:sldId id="256" r:id="rId5"/>
    <p:sldId id="257" r:id="rId6"/>
    <p:sldId id="258" r:id="rId7"/>
    <p:sldId id="259" r:id="rId8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shape&#10;&#10;Description automatically generated"/>
          <p:cNvPicPr/>
          <p:nvPr/>
        </p:nvPicPr>
        <p:blipFill>
          <a:blip r:embed="rId14"/>
          <a:stretch/>
        </p:blipFill>
        <p:spPr>
          <a:xfrm>
            <a:off x="0" y="0"/>
            <a:ext cx="12183840" cy="6849720"/>
          </a:xfrm>
          <a:prstGeom prst="rect">
            <a:avLst/>
          </a:prstGeom>
          <a:ln>
            <a:noFill/>
          </a:ln>
        </p:spPr>
      </p:pic>
      <p:sp>
        <p:nvSpPr>
          <p:cNvPr id="6" name="CustomShape 1"/>
          <p:cNvSpPr/>
          <p:nvPr/>
        </p:nvSpPr>
        <p:spPr>
          <a:xfrm>
            <a:off x="380880" y="6445800"/>
            <a:ext cx="2968200" cy="63828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vi-VN" sz="1800" b="1" strike="noStrike" spc="-1">
                <a:solidFill>
                  <a:srgbClr val="0D0D0D"/>
                </a:solidFill>
                <a:latin typeface="Calibri Light"/>
                <a:ea typeface="DejaVu Sans"/>
              </a:rPr>
              <a:t>VinaLinux -0828.990.122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2" name="Picture 9" descr="Diagram, engineering drawing&#10;&#10;Description automatically generated"/>
          <p:cNvPicPr/>
          <p:nvPr/>
        </p:nvPicPr>
        <p:blipFill>
          <a:blip r:embed="rId15"/>
          <a:stretch/>
        </p:blipFill>
        <p:spPr>
          <a:xfrm>
            <a:off x="0" y="0"/>
            <a:ext cx="12183840" cy="6849720"/>
          </a:xfrm>
          <a:prstGeom prst="rect">
            <a:avLst/>
          </a:prstGeom>
          <a:ln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" descr="A picture containing shape&#10;&#10;Description automatically generated"/>
          <p:cNvPicPr/>
          <p:nvPr/>
        </p:nvPicPr>
        <p:blipFill>
          <a:blip r:embed="rId14"/>
          <a:stretch/>
        </p:blipFill>
        <p:spPr>
          <a:xfrm>
            <a:off x="0" y="0"/>
            <a:ext cx="12183840" cy="6849720"/>
          </a:xfrm>
          <a:prstGeom prst="rect">
            <a:avLst/>
          </a:prstGeom>
          <a:ln>
            <a:noFill/>
          </a:ln>
        </p:spPr>
      </p:pic>
      <p:sp>
        <p:nvSpPr>
          <p:cNvPr id="42" name="CustomShape 1"/>
          <p:cNvSpPr/>
          <p:nvPr/>
        </p:nvSpPr>
        <p:spPr>
          <a:xfrm>
            <a:off x="380880" y="6445800"/>
            <a:ext cx="2968200" cy="63828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vi-VN" sz="1800" b="1" strike="noStrike" spc="-1">
                <a:solidFill>
                  <a:srgbClr val="0D0D0D"/>
                </a:solidFill>
                <a:latin typeface="Calibri Light"/>
                <a:ea typeface="DejaVu Sans"/>
              </a:rPr>
              <a:t>VinaLinux -0828.990.122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Picture 4" descr="A picture containing shape&#10;&#10;Description automatically generated"/>
          <p:cNvPicPr/>
          <p:nvPr/>
        </p:nvPicPr>
        <p:blipFill>
          <a:blip r:embed="rId14"/>
          <a:stretch/>
        </p:blipFill>
        <p:spPr>
          <a:xfrm>
            <a:off x="0" y="0"/>
            <a:ext cx="12183840" cy="6849720"/>
          </a:xfrm>
          <a:prstGeom prst="rect">
            <a:avLst/>
          </a:prstGeom>
          <a:ln>
            <a:noFill/>
          </a:ln>
        </p:spPr>
      </p:pic>
      <p:sp>
        <p:nvSpPr>
          <p:cNvPr id="82" name="CustomShape 1"/>
          <p:cNvSpPr/>
          <p:nvPr/>
        </p:nvSpPr>
        <p:spPr>
          <a:xfrm>
            <a:off x="380880" y="6445800"/>
            <a:ext cx="2968200" cy="63828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vi-VN" sz="1800" b="1" strike="noStrike" spc="-1">
                <a:solidFill>
                  <a:srgbClr val="0D0D0D"/>
                </a:solidFill>
                <a:latin typeface="Calibri Light"/>
                <a:ea typeface="DejaVu Sans"/>
              </a:rPr>
              <a:t>VinaLinux -0828.990.122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Picture 4" descr="A picture containing shape&#10;&#10;Description automatically generated"/>
          <p:cNvPicPr/>
          <p:nvPr/>
        </p:nvPicPr>
        <p:blipFill>
          <a:blip r:embed="rId14"/>
          <a:stretch/>
        </p:blipFill>
        <p:spPr>
          <a:xfrm>
            <a:off x="0" y="0"/>
            <a:ext cx="12183840" cy="6849720"/>
          </a:xfrm>
          <a:prstGeom prst="rect">
            <a:avLst/>
          </a:prstGeom>
          <a:ln>
            <a:noFill/>
          </a:ln>
        </p:spPr>
      </p:pic>
      <p:sp>
        <p:nvSpPr>
          <p:cNvPr id="122" name="CustomShape 1"/>
          <p:cNvSpPr/>
          <p:nvPr/>
        </p:nvSpPr>
        <p:spPr>
          <a:xfrm>
            <a:off x="380880" y="6445800"/>
            <a:ext cx="2968200" cy="63828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vi-VN" sz="1800" b="1" strike="noStrike" spc="-1">
                <a:solidFill>
                  <a:srgbClr val="0D0D0D"/>
                </a:solidFill>
                <a:latin typeface="Calibri Light"/>
                <a:ea typeface="DejaVu Sans"/>
              </a:rPr>
              <a:t>VinaLinux -0828.990.122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4572000" y="1645920"/>
            <a:ext cx="7259040" cy="1749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4000" b="1" spc="-1" dirty="0">
                <a:solidFill>
                  <a:srgbClr val="FFFFFF"/>
                </a:solidFill>
                <a:latin typeface="Times New Roman"/>
              </a:rPr>
              <a:t>Android Hardware </a:t>
            </a:r>
            <a:r>
              <a:rPr lang="en-US" sz="4000" b="1" spc="-1" dirty="0" err="1">
                <a:solidFill>
                  <a:srgbClr val="FFFFFF"/>
                </a:solidFill>
                <a:latin typeface="Times New Roman"/>
              </a:rPr>
              <a:t>Abtraction</a:t>
            </a:r>
            <a:r>
              <a:rPr lang="en-US" sz="4000" b="1" spc="-1">
                <a:solidFill>
                  <a:srgbClr val="FFFFFF"/>
                </a:solidFill>
                <a:latin typeface="Times New Roman"/>
              </a:rPr>
              <a:t> Layer Part 2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6268680" y="3475800"/>
            <a:ext cx="3324600" cy="35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000" b="0" strike="noStrike" spc="-1">
                <a:solidFill>
                  <a:srgbClr val="FFFFFF"/>
                </a:solidFill>
                <a:latin typeface="Times New Roman"/>
                <a:ea typeface="DejaVu Sans"/>
              </a:rPr>
              <a:t>       Luu An Phu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178920" y="327240"/>
            <a:ext cx="11590560" cy="858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1" strike="noStrike" spc="-1">
                <a:solidFill>
                  <a:srgbClr val="2B4B82"/>
                </a:solidFill>
                <a:latin typeface="Times New Roman"/>
                <a:ea typeface="DejaVu Sans"/>
              </a:rPr>
              <a:t>Agenda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64" name="CustomShape 2"/>
          <p:cNvSpPr/>
          <p:nvPr/>
        </p:nvSpPr>
        <p:spPr>
          <a:xfrm>
            <a:off x="380880" y="1309680"/>
            <a:ext cx="11388600" cy="504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514440" indent="-506160">
              <a:lnSpc>
                <a:spcPct val="90000"/>
              </a:lnSpc>
              <a:spcBef>
                <a:spcPts val="1001"/>
              </a:spcBef>
              <a:buClr>
                <a:srgbClr val="2B4B82"/>
              </a:buClr>
              <a:buFont typeface="StarSymbol"/>
              <a:buAutoNum type="arabicPeriod"/>
            </a:pPr>
            <a:r>
              <a:rPr lang="en-US" sz="2800" b="0" strike="noStrike" spc="-1">
                <a:solidFill>
                  <a:srgbClr val="2B4B82"/>
                </a:solidFill>
                <a:latin typeface="Times New Roman"/>
                <a:ea typeface="DejaVu Sans"/>
              </a:rPr>
              <a:t>Service HAL (Proxy) </a:t>
            </a:r>
            <a:endParaRPr lang="en-US" sz="2800" b="0" strike="noStrike" spc="-1">
              <a:latin typeface="Arial"/>
            </a:endParaRPr>
          </a:p>
          <a:p>
            <a:pPr marL="514440" indent="-506160">
              <a:lnSpc>
                <a:spcPct val="90000"/>
              </a:lnSpc>
              <a:spcBef>
                <a:spcPts val="1001"/>
              </a:spcBef>
              <a:buClr>
                <a:srgbClr val="2B4B82"/>
              </a:buClr>
              <a:buFont typeface="StarSymbol"/>
              <a:buAutoNum type="arabicPeriod"/>
            </a:pPr>
            <a:r>
              <a:rPr lang="en-US" sz="2800" b="0" strike="noStrike" spc="-1">
                <a:solidFill>
                  <a:srgbClr val="2B4B82"/>
                </a:solidFill>
                <a:latin typeface="Times New Roman"/>
                <a:ea typeface="DejaVu Sans"/>
              </a:rPr>
              <a:t>Init service .rc</a:t>
            </a:r>
            <a:endParaRPr lang="en-US" sz="2800" b="0" strike="noStrike" spc="-1">
              <a:latin typeface="Arial"/>
            </a:endParaRPr>
          </a:p>
          <a:p>
            <a:pPr marL="514440" indent="-506160">
              <a:lnSpc>
                <a:spcPct val="90000"/>
              </a:lnSpc>
              <a:spcBef>
                <a:spcPts val="1001"/>
              </a:spcBef>
              <a:buClr>
                <a:srgbClr val="2B4B82"/>
              </a:buClr>
              <a:buFont typeface="StarSymbol"/>
              <a:buAutoNum type="arabicPeriod"/>
            </a:pPr>
            <a:r>
              <a:rPr lang="en-US" sz="2800" b="0" strike="noStrike" spc="-1">
                <a:solidFill>
                  <a:srgbClr val="2B4B82"/>
                </a:solidFill>
                <a:latin typeface="Times New Roman"/>
                <a:ea typeface="DejaVu Sans"/>
              </a:rPr>
              <a:t>Device manifest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178920" y="327240"/>
            <a:ext cx="11590560" cy="858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 b="1" strike="noStrike" spc="-1">
                <a:solidFill>
                  <a:srgbClr val="2B4B82"/>
                </a:solidFill>
                <a:latin typeface="Times New Roman"/>
                <a:ea typeface="DejaVu Sans"/>
              </a:rPr>
              <a:t>Service HAL (Proxy)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66" name="CustomShape 2"/>
          <p:cNvSpPr/>
          <p:nvPr/>
        </p:nvSpPr>
        <p:spPr>
          <a:xfrm>
            <a:off x="380880" y="1309680"/>
            <a:ext cx="11388600" cy="504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</p:txBody>
      </p:sp>
      <p:pic>
        <p:nvPicPr>
          <p:cNvPr id="167" name="Picture 166"/>
          <p:cNvPicPr/>
          <p:nvPr/>
        </p:nvPicPr>
        <p:blipFill>
          <a:blip r:embed="rId2"/>
          <a:stretch/>
        </p:blipFill>
        <p:spPr>
          <a:xfrm>
            <a:off x="3657600" y="1005840"/>
            <a:ext cx="7244640" cy="5731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1344240" y="2651760"/>
            <a:ext cx="9803520" cy="1753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514440" indent="-506160">
              <a:lnSpc>
                <a:spcPct val="90000"/>
              </a:lnSpc>
              <a:spcBef>
                <a:spcPts val="1001"/>
              </a:spcBef>
              <a:buClr>
                <a:srgbClr val="2B4B82"/>
              </a:buClr>
              <a:buFont typeface="StarSymbol"/>
              <a:buAutoNum type="arabicPeriod"/>
            </a:pPr>
            <a:r>
              <a:rPr lang="en-US" sz="9600" b="1" strike="noStrike" spc="-1">
                <a:solidFill>
                  <a:srgbClr val="2B4B82"/>
                </a:solidFill>
                <a:latin typeface="Times New Roman"/>
                <a:ea typeface="DejaVu Sans"/>
              </a:rPr>
              <a:t>THANK YOU</a:t>
            </a:r>
            <a:endParaRPr lang="en-US" sz="9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1592</TotalTime>
  <Words>29</Words>
  <Application>Microsoft Office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4</vt:i4>
      </vt:variant>
    </vt:vector>
  </HeadingPairs>
  <TitlesOfParts>
    <vt:vector size="14" baseType="lpstr">
      <vt:lpstr>Arial</vt:lpstr>
      <vt:lpstr>Calibri Light</vt:lpstr>
      <vt:lpstr>StarSymbol</vt:lpstr>
      <vt:lpstr>Symbol</vt:lpstr>
      <vt:lpstr>Times New Roman</vt:lpstr>
      <vt:lpstr>Wingdings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Le Trung Hieu</dc:creator>
  <dc:description/>
  <cp:lastModifiedBy>Luu An Phu</cp:lastModifiedBy>
  <cp:revision>111</cp:revision>
  <dcterms:created xsi:type="dcterms:W3CDTF">2022-12-10T14:33:39Z</dcterms:created>
  <dcterms:modified xsi:type="dcterms:W3CDTF">2023-10-02T08:38:33Z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8</vt:i4>
  </property>
</Properties>
</file>