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627BBE43-54A2-4D4A-9AE0-3D6DF51DA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9CE9C-83D2-A01A-C2CF-4BA79D8D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71292"/>
            <a:ext cx="5652052" cy="1757707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CB1E-8C66-2CCA-2E67-FC1E66A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643" y="6306654"/>
            <a:ext cx="2743200" cy="365125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450666-DE9F-72AB-96DF-F8BF95667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2678" y="3806411"/>
            <a:ext cx="3332921" cy="36512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Ten giao vien</a:t>
            </a:r>
          </a:p>
        </p:txBody>
      </p:sp>
    </p:spTree>
    <p:extLst>
      <p:ext uri="{BB962C8B-B14F-4D97-AF65-F5344CB8AC3E}">
        <p14:creationId xmlns:p14="http://schemas.microsoft.com/office/powerpoint/2010/main" val="11374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F79-4218-01E2-AD44-AACF47C6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5CFB-2E08-273D-EE93-56BAC540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999" y="1330037"/>
            <a:ext cx="11396870" cy="500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4DDF-22FF-A7AD-54E9-51CF57DF1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2EBF-A73F-056F-BFA7-1AD71822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CCA4-770E-4D0B-4CAF-3DD46047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39D1-4B97-B0F2-F051-ED70C9297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7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166-B0F7-B26D-3F0F-A77E3D4B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587-DDF2-B476-0F17-AA189361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09848"/>
            <a:ext cx="11396870" cy="5054137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9012-5318-8B5A-B7F2-89FE33F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669" y="6509624"/>
            <a:ext cx="2743200" cy="292581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7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F90-E696-5F00-8FBF-83C63C90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D317-2AB8-54C1-53E3-BA7D8C17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75D-78DE-D4C1-22C4-FC29FA5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009" y="6450496"/>
            <a:ext cx="2743200" cy="360298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FAD-E9A5-AF3A-5681-95010974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1EF-2591-FDD2-7FA1-15CD8AF0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074-77F5-DB99-BF41-8CA586D5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CC3003-1EF3-6A22-CDB1-36D32E74C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6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D8AE-256B-303C-A7E2-8C298B1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8E930-A993-32CA-EBE4-1A1DE588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9FF9-7335-EE86-C4F5-5246A811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7681-7051-1D6F-984C-82B4317B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CABA-DC53-D4C7-69F9-3DB001C7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90C158-61E0-7D01-D5A9-4188417F2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2D3E-3AF0-EBB2-6C0C-9232442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A8F3-0387-D108-E325-88D793C6F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A00-30E4-949E-F01E-06C1F2DA0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8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34E-47E5-A2AC-F122-45AACCB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FAED-87F8-CF9C-81DE-22E5315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FC01-4A8B-6B9B-C4DB-AF6AABC8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86F0-B938-5F88-9424-ECFDD8E2A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0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A03-FBEE-98C3-96A8-7BE1308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3F53-156D-1504-DDA1-A2C7232E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918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421C-D1A1-00DC-8E9C-CD487E19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42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02B8F-6BF8-F9AA-B0F2-95244E01D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15A3760-FBB7-6FD5-5E75-7340AEF46B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1539F-D176-3633-1AF4-7F143C5C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27303"/>
            <a:ext cx="11598966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EF42-4127-6536-EDC8-248A687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581063"/>
            <a:ext cx="11396870" cy="455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42D6-CC86-7032-2B21-E62017864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6009" y="644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E5D9-973C-952B-560A-A15CDF23A38F}"/>
              </a:ext>
            </a:extLst>
          </p:cNvPr>
          <p:cNvSpPr txBox="1"/>
          <p:nvPr userDrawn="1"/>
        </p:nvSpPr>
        <p:spPr>
          <a:xfrm>
            <a:off x="380999" y="6445669"/>
            <a:ext cx="2976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VinaLinux -0828.990.122</a:t>
            </a:r>
          </a:p>
        </p:txBody>
      </p:sp>
    </p:spTree>
    <p:extLst>
      <p:ext uri="{BB962C8B-B14F-4D97-AF65-F5344CB8AC3E}">
        <p14:creationId xmlns:p14="http://schemas.microsoft.com/office/powerpoint/2010/main" val="314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B8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B72D-43EA-1B62-DD85-596E01591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adb</a:t>
            </a:r>
            <a:r>
              <a:rPr lang="en-US" dirty="0"/>
              <a:t> for Pi4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F833-8C80-169A-1B2B-1B76B0996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Luu An Phu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0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Android</a:t>
            </a:r>
          </a:p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/>
              <a:t>Setup ADB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47B-54C9-C7F9-8EC7-1264F8BA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DFC9-B70F-9F5F-18FD-960CA996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47EA42E0-6189-8E82-2391-1EFDBCA9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19" y="1194630"/>
            <a:ext cx="6584258" cy="49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application </a:t>
            </a:r>
            <a:r>
              <a:rPr lang="en-US" dirty="0" err="1"/>
              <a:t>của</a:t>
            </a:r>
            <a:r>
              <a:rPr lang="en-US" dirty="0"/>
              <a:t> Android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754CEB-B794-E491-F111-A6BABF245E45}"/>
              </a:ext>
            </a:extLst>
          </p:cNvPr>
          <p:cNvGrpSpPr/>
          <p:nvPr/>
        </p:nvGrpSpPr>
        <p:grpSpPr>
          <a:xfrm>
            <a:off x="1450233" y="2792186"/>
            <a:ext cx="8642350" cy="2667000"/>
            <a:chOff x="0" y="0"/>
            <a:chExt cx="8642350" cy="2667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964795-D6EF-E17A-83BA-AB7501F4ACF6}"/>
                </a:ext>
              </a:extLst>
            </p:cNvPr>
            <p:cNvGrpSpPr/>
            <p:nvPr/>
          </p:nvGrpSpPr>
          <p:grpSpPr>
            <a:xfrm>
              <a:off x="0" y="0"/>
              <a:ext cx="3606800" cy="2654300"/>
              <a:chOff x="0" y="0"/>
              <a:chExt cx="3606800" cy="2654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0348F5-854C-1416-314B-141A50F51232}"/>
                  </a:ext>
                </a:extLst>
              </p:cNvPr>
              <p:cNvSpPr/>
              <p:nvPr/>
            </p:nvSpPr>
            <p:spPr>
              <a:xfrm>
                <a:off x="0" y="0"/>
                <a:ext cx="3606800" cy="2654300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97102F-9341-1190-B55A-6933E5BBEC41}"/>
                  </a:ext>
                </a:extLst>
              </p:cNvPr>
              <p:cNvSpPr/>
              <p:nvPr/>
            </p:nvSpPr>
            <p:spPr>
              <a:xfrm>
                <a:off x="215900" y="100965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Android application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41FD32-931C-8025-F99B-A69160387F31}"/>
                  </a:ext>
                </a:extLst>
              </p:cNvPr>
              <p:cNvSpPr/>
              <p:nvPr/>
            </p:nvSpPr>
            <p:spPr>
              <a:xfrm>
                <a:off x="2057400" y="9525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Contacts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B4B145E-3553-C583-6FA5-61EE531EA802}"/>
                  </a:ext>
                </a:extLst>
              </p:cNvPr>
              <p:cNvSpPr/>
              <p:nvPr/>
            </p:nvSpPr>
            <p:spPr>
              <a:xfrm>
                <a:off x="2051050" y="101600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Photos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AF86E5-2A2A-F460-F212-90D5F36785F3}"/>
                  </a:ext>
                </a:extLst>
              </p:cNvPr>
              <p:cNvSpPr/>
              <p:nvPr/>
            </p:nvSpPr>
            <p:spPr>
              <a:xfrm>
                <a:off x="2057400" y="194310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Messages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1514ED1-C568-38B9-5EB9-61C8AD58D011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 flipV="1">
                <a:off x="1416050" y="377825"/>
                <a:ext cx="64135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D71A6B-348A-6EBB-C42B-3CBB1AFA0DBF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>
                <a:off x="1416050" y="1292225"/>
                <a:ext cx="635000" cy="63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4E28131-A7BB-56AE-6236-C0517DACAD5E}"/>
                  </a:ext>
                </a:extLst>
              </p:cNvPr>
              <p:cNvCxnSpPr>
                <a:stCxn id="16" idx="3"/>
                <a:endCxn id="19" idx="1"/>
              </p:cNvCxnSpPr>
              <p:nvPr/>
            </p:nvCxnSpPr>
            <p:spPr>
              <a:xfrm>
                <a:off x="1416050" y="1292225"/>
                <a:ext cx="641350" cy="9334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E14977-EC30-D9CF-A9DD-4B5B8353E31E}"/>
                </a:ext>
              </a:extLst>
            </p:cNvPr>
            <p:cNvGrpSpPr/>
            <p:nvPr/>
          </p:nvGrpSpPr>
          <p:grpSpPr>
            <a:xfrm>
              <a:off x="5035550" y="12700"/>
              <a:ext cx="3606800" cy="2654300"/>
              <a:chOff x="5035550" y="12700"/>
              <a:chExt cx="3606800" cy="26543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CB203-3922-E367-3146-C9536EA5234D}"/>
                  </a:ext>
                </a:extLst>
              </p:cNvPr>
              <p:cNvSpPr/>
              <p:nvPr/>
            </p:nvSpPr>
            <p:spPr>
              <a:xfrm>
                <a:off x="5035550" y="12700"/>
                <a:ext cx="3606800" cy="2654300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2F8F3C-DDA0-314C-F2D8-0407BD193EEE}"/>
                  </a:ext>
                </a:extLst>
              </p:cNvPr>
              <p:cNvSpPr/>
              <p:nvPr/>
            </p:nvSpPr>
            <p:spPr>
              <a:xfrm>
                <a:off x="5251450" y="102235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>
                    <a:solidFill>
                      <a:sysClr val="windowText" lastClr="000000"/>
                    </a:solidFill>
                  </a:rPr>
                  <a:t>Android application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1B8FA8-806D-23CE-5344-982DCA09CC4C}"/>
                  </a:ext>
                </a:extLst>
              </p:cNvPr>
              <p:cNvSpPr/>
              <p:nvPr/>
            </p:nvSpPr>
            <p:spPr>
              <a:xfrm>
                <a:off x="7092950" y="10795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sz="11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Contacts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43FA09-E003-B3DE-C3D8-3E990B391749}"/>
                  </a:ext>
                </a:extLst>
              </p:cNvPr>
              <p:cNvSpPr/>
              <p:nvPr/>
            </p:nvSpPr>
            <p:spPr>
              <a:xfrm>
                <a:off x="7086600" y="102870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sz="11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Photos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C0D4E5-7560-0E9D-7689-1B9EA03C273A}"/>
                  </a:ext>
                </a:extLst>
              </p:cNvPr>
              <p:cNvSpPr/>
              <p:nvPr/>
            </p:nvSpPr>
            <p:spPr>
              <a:xfrm>
                <a:off x="7092950" y="195580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sz="110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Messages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AB7B737-85D3-B1C8-0ABD-A0A23DAD92E8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6451600" y="390525"/>
                <a:ext cx="64135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6810E06-2F97-B987-59DC-419F2FA0F069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6451600" y="1304925"/>
                <a:ext cx="635000" cy="63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605E77-DF42-AFA6-B1DC-C24DE7381422}"/>
                  </a:ext>
                </a:extLst>
              </p:cNvPr>
              <p:cNvCxnSpPr>
                <a:stCxn id="8" idx="3"/>
                <a:endCxn id="11" idx="1"/>
              </p:cNvCxnSpPr>
              <p:nvPr/>
            </p:nvCxnSpPr>
            <p:spPr>
              <a:xfrm>
                <a:off x="6451600" y="1304925"/>
                <a:ext cx="641350" cy="9334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application </a:t>
            </a:r>
            <a:r>
              <a:rPr lang="en-US" dirty="0" err="1"/>
              <a:t>trên</a:t>
            </a:r>
            <a:r>
              <a:rPr lang="en-US" dirty="0"/>
              <a:t> Android,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test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Android.</a:t>
            </a:r>
          </a:p>
        </p:txBody>
      </p:sp>
    </p:spTree>
    <p:extLst>
      <p:ext uri="{BB962C8B-B14F-4D97-AF65-F5344CB8AC3E}">
        <p14:creationId xmlns:p14="http://schemas.microsoft.com/office/powerpoint/2010/main" val="26393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60C5F-DC1B-045B-C851-110DE1A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3D56-81AE-AD40-2623-12BA9076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Android Debug Bridge.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ADB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Linux.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kernel log, system log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device tree.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driver.</a:t>
            </a:r>
          </a:p>
        </p:txBody>
      </p:sp>
    </p:spTree>
    <p:extLst>
      <p:ext uri="{BB962C8B-B14F-4D97-AF65-F5344CB8AC3E}">
        <p14:creationId xmlns:p14="http://schemas.microsoft.com/office/powerpoint/2010/main" val="20136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53E9-EA01-9A5B-1F92-3566477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BC81-1FE7-2CE1-9F22-541415FB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ADB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USB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ADB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/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40252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B9A0-9CE0-5708-45CD-ED589AA3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8ABF-9FB4-5ED6-1206-41C35B8A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file image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3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248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Office Theme</vt:lpstr>
      <vt:lpstr>Setup adb for Pi4</vt:lpstr>
      <vt:lpstr>Agenda</vt:lpstr>
      <vt:lpstr>Kiến trúc của HDH Android</vt:lpstr>
      <vt:lpstr>Kiến trúc của HDH Android</vt:lpstr>
      <vt:lpstr>Kiến trúc của HDH Android</vt:lpstr>
      <vt:lpstr>ADB là gì</vt:lpstr>
      <vt:lpstr>Setup ADB và cách sử dụng</vt:lpstr>
      <vt:lpstr>Nạp vào thẻ và kiểm tra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Trung Hieu</dc:creator>
  <cp:lastModifiedBy>Luu An Phu</cp:lastModifiedBy>
  <cp:revision>37</cp:revision>
  <dcterms:created xsi:type="dcterms:W3CDTF">2022-12-10T14:33:39Z</dcterms:created>
  <dcterms:modified xsi:type="dcterms:W3CDTF">2023-08-07T00:27:53Z</dcterms:modified>
</cp:coreProperties>
</file>