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627BBE43-54A2-4D4A-9AE0-3D6DF51DA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9CE9C-83D2-A01A-C2CF-4BA79D8D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71292"/>
            <a:ext cx="5652052" cy="1757707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CB1E-8C66-2CCA-2E67-FC1E66A4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643" y="6306654"/>
            <a:ext cx="2743200" cy="365125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450666-DE9F-72AB-96DF-F8BF956679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2678" y="3806411"/>
            <a:ext cx="3332921" cy="36512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Ten giao vien</a:t>
            </a:r>
          </a:p>
        </p:txBody>
      </p:sp>
    </p:spTree>
    <p:extLst>
      <p:ext uri="{BB962C8B-B14F-4D97-AF65-F5344CB8AC3E}">
        <p14:creationId xmlns:p14="http://schemas.microsoft.com/office/powerpoint/2010/main" val="113744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F79-4218-01E2-AD44-AACF47C6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C5CFB-2E08-273D-EE93-56BAC540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999" y="1330037"/>
            <a:ext cx="11396870" cy="5004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4DDF-22FF-A7AD-54E9-51CF57DF1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21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C2EBF-A73F-056F-BFA7-1AD71822B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5CCA4-770E-4D0B-4CAF-3DD46047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639D1-4B97-B0F2-F051-ED70C9297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7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166-B0F7-B26D-3F0F-A77E3D4B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587-DDF2-B476-0F17-AA189361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21724"/>
            <a:ext cx="11396870" cy="5054137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eriod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9012-5318-8B5A-B7F2-89FE33F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4669" y="6509624"/>
            <a:ext cx="2743200" cy="292581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7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FF90-E696-5F00-8FBF-83C63C90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D317-2AB8-54C1-53E3-BA7D8C17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D75D-78DE-D4C1-22C4-FC29FA58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6009" y="6450496"/>
            <a:ext cx="2743200" cy="360298"/>
          </a:xfrm>
        </p:spPr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60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FAD-E9A5-AF3A-5681-95010974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91EF-2591-FDD2-7FA1-15CD8AF07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6414"/>
            <a:ext cx="5181600" cy="4813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C074-77F5-DB99-BF41-8CA586D5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6414"/>
            <a:ext cx="5181600" cy="4813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CC3003-1EF3-6A22-CDB1-36D32E74C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26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D8AE-256B-303C-A7E2-8C298B12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8E930-A993-32CA-EBE4-1A1DE588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9FF9-7335-EE86-C4F5-5246A811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87681-7051-1D6F-984C-82B4317B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5CABA-DC53-D4C7-69F9-3DB001C7E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90C158-61E0-7D01-D5A9-4188417F2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0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2D3E-3AF0-EBB2-6C0C-9232442D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A8F3-0387-D108-E325-88D793C6F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3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75A00-30E4-949E-F01E-06C1F2DA0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88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34E-47E5-A2AC-F122-45AACCB8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FAED-87F8-CF9C-81DE-22E5315F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FC01-4A8B-6B9B-C4DB-AF6AABC8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8486F0-B938-5F88-9424-ECFDD8E2A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0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CA03-FBEE-98C3-96A8-7BE1308D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73F53-156D-1504-DDA1-A2C7232E8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918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421C-D1A1-00DC-8E9C-CD487E19C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42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02B8F-6BF8-F9AA-B0F2-95244E01D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176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15A3760-FBB7-6FD5-5E75-7340AEF46B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1539F-D176-3633-1AF4-7F143C5C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327303"/>
            <a:ext cx="11598966" cy="867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EF42-4127-6536-EDC8-248A687D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1581063"/>
            <a:ext cx="11396870" cy="455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42D6-CC86-7032-2B21-E62017864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6009" y="6445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270A-1F58-4592-9D63-6E0D82F495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BE5D9-973C-952B-560A-A15CDF23A38F}"/>
              </a:ext>
            </a:extLst>
          </p:cNvPr>
          <p:cNvSpPr txBox="1"/>
          <p:nvPr userDrawn="1"/>
        </p:nvSpPr>
        <p:spPr>
          <a:xfrm>
            <a:off x="380999" y="6445669"/>
            <a:ext cx="2976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VinaLinux -0828.990.122</a:t>
            </a:r>
          </a:p>
        </p:txBody>
      </p:sp>
    </p:spTree>
    <p:extLst>
      <p:ext uri="{BB962C8B-B14F-4D97-AF65-F5344CB8AC3E}">
        <p14:creationId xmlns:p14="http://schemas.microsoft.com/office/powerpoint/2010/main" val="314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4B8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rgbClr val="2B4B8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-vanilla/android_local_manifest/tree/android-13.0" TargetMode="External"/><Relationship Id="rId2" Type="http://schemas.openxmlformats.org/officeDocument/2006/relationships/hyperlink" Target="https://github.com/phuthodien/android_embedd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B72D-43EA-1B62-DD85-596E01591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Android </a:t>
            </a:r>
            <a:r>
              <a:rPr lang="en-US" dirty="0" err="1"/>
              <a:t>cho</a:t>
            </a:r>
            <a:r>
              <a:rPr lang="en-US" dirty="0"/>
              <a:t> Pi4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F833-8C80-169A-1B2B-1B76B0996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Luu An Phu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009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cho</a:t>
            </a:r>
            <a:r>
              <a:rPr lang="en-US" dirty="0"/>
              <a:t> board Raspberry Pi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build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Android.</a:t>
            </a:r>
          </a:p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547B-54C9-C7F9-8EC7-1264F8BA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</a:t>
            </a:r>
            <a:r>
              <a:rPr lang="en-US" dirty="0" err="1"/>
              <a:t>cho</a:t>
            </a:r>
            <a:r>
              <a:rPr lang="en-US" dirty="0"/>
              <a:t> board Raspberry Pi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DFC9-B70F-9F5F-18FD-960CA996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Rasperry</a:t>
            </a:r>
            <a:r>
              <a:rPr lang="en-US" dirty="0"/>
              <a:t> Pi4 </a:t>
            </a:r>
            <a:r>
              <a:rPr lang="en-US" dirty="0" err="1"/>
              <a:t>đã</a:t>
            </a:r>
            <a:r>
              <a:rPr lang="en-US" dirty="0"/>
              <a:t> support Android 13.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150Gb,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build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350Gb.</a:t>
            </a:r>
          </a:p>
          <a:p>
            <a:r>
              <a:rPr lang="en-US" dirty="0" err="1"/>
              <a:t>Ngoài</a:t>
            </a:r>
            <a:r>
              <a:rPr lang="en-US" dirty="0"/>
              <a:t> board Pi,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build Android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board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I.MX, </a:t>
            </a:r>
            <a:r>
              <a:rPr lang="en-US" dirty="0" err="1"/>
              <a:t>Udoo</a:t>
            </a:r>
            <a:r>
              <a:rPr lang="en-US" dirty="0"/>
              <a:t>…</a:t>
            </a:r>
          </a:p>
          <a:p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hãng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public source code Android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Sony Xperia, Xiaomi…</a:t>
            </a:r>
            <a:endParaRPr lang="vi-VN" dirty="0"/>
          </a:p>
          <a:p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505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8D2-499B-9649-030E-CB26AEFB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E26E-4414-C29D-C539-99E20C1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32G.</a:t>
            </a:r>
          </a:p>
          <a:p>
            <a:r>
              <a:rPr lang="en-US" dirty="0"/>
              <a:t>Chip core i7, 8 </a:t>
            </a:r>
            <a:r>
              <a:rPr lang="en-US" dirty="0" err="1"/>
              <a:t>luồng</a:t>
            </a:r>
            <a:r>
              <a:rPr lang="en-US" dirty="0"/>
              <a:t>.</a:t>
            </a:r>
          </a:p>
          <a:p>
            <a:r>
              <a:rPr lang="en-US" dirty="0"/>
              <a:t>Ổ </a:t>
            </a:r>
            <a:r>
              <a:rPr lang="en-US" dirty="0" err="1"/>
              <a:t>cứng</a:t>
            </a:r>
            <a:r>
              <a:rPr lang="en-US" dirty="0"/>
              <a:t> SSD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500Gb.</a:t>
            </a:r>
          </a:p>
          <a:p>
            <a:r>
              <a:rPr lang="en-US" dirty="0" err="1"/>
              <a:t>Nên</a:t>
            </a:r>
            <a:r>
              <a:rPr lang="en-US" dirty="0"/>
              <a:t> build </a:t>
            </a:r>
            <a:r>
              <a:rPr lang="en-US" dirty="0" err="1"/>
              <a:t>bằng</a:t>
            </a:r>
            <a:r>
              <a:rPr lang="en-US" dirty="0"/>
              <a:t> Ubuntu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.</a:t>
            </a:r>
          </a:p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Ethernet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build.</a:t>
            </a:r>
          </a:p>
          <a:p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16Gb,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.</a:t>
            </a:r>
          </a:p>
          <a:p>
            <a:r>
              <a:rPr lang="en-US" dirty="0"/>
              <a:t>Board Raspberry Pi4.</a:t>
            </a:r>
          </a:p>
        </p:txBody>
      </p:sp>
    </p:spTree>
    <p:extLst>
      <p:ext uri="{BB962C8B-B14F-4D97-AF65-F5344CB8AC3E}">
        <p14:creationId xmlns:p14="http://schemas.microsoft.com/office/powerpoint/2010/main" val="51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60C5F-DC1B-045B-C851-110DE1AD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43D56-81AE-AD40-2623-12BA9076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https://github.com/phuthodien/android_embedded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build AOSP </a:t>
            </a:r>
            <a:r>
              <a:rPr lang="en-US" dirty="0" err="1"/>
              <a:t>cho</a:t>
            </a:r>
            <a:r>
              <a:rPr lang="en-US" dirty="0"/>
              <a:t> board Pi4:</a:t>
            </a:r>
          </a:p>
          <a:p>
            <a:pPr lvl="1"/>
            <a:r>
              <a:rPr lang="en-US" dirty="0">
                <a:hlinkClick r:id="rId3"/>
              </a:rPr>
              <a:t>https://github.com/raspberry-vanilla/android_local_manifest/tree/android-13.0</a:t>
            </a:r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. Trong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67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53E9-EA01-9A5B-1F92-35664773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Android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BC81-1FE7-2CE1-9F22-541415FB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source code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Git. Do </a:t>
            </a:r>
            <a:r>
              <a:rPr lang="en-US" dirty="0" err="1"/>
              <a:t>bộ</a:t>
            </a:r>
            <a:r>
              <a:rPr lang="en-US" dirty="0"/>
              <a:t> code </a:t>
            </a:r>
            <a:r>
              <a:rPr lang="en-US" dirty="0" err="1"/>
              <a:t>nặng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repo sync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7 –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repo sync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chừng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source code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sync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build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4 – 5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523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B9A0-9CE0-5708-45CD-ED589AA3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8ABF-9FB4-5ED6-1206-41C35B8A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file image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35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384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Times New Roman</vt:lpstr>
      <vt:lpstr>Wingdings</vt:lpstr>
      <vt:lpstr>Office Theme</vt:lpstr>
      <vt:lpstr>Build Android cho Pi4</vt:lpstr>
      <vt:lpstr>Agenda</vt:lpstr>
      <vt:lpstr>Android cho board Raspberry Pi</vt:lpstr>
      <vt:lpstr>Yêu cầu phần cứng cho máy build</vt:lpstr>
      <vt:lpstr>Cài đặt các phần mềm cần thiết</vt:lpstr>
      <vt:lpstr>Các bước để build Android</vt:lpstr>
      <vt:lpstr>Nạp vào thẻ và kiểm tra 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Trung Hieu</dc:creator>
  <cp:lastModifiedBy>Luu An Phu</cp:lastModifiedBy>
  <cp:revision>27</cp:revision>
  <dcterms:created xsi:type="dcterms:W3CDTF">2022-12-10T14:33:39Z</dcterms:created>
  <dcterms:modified xsi:type="dcterms:W3CDTF">2023-07-31T12:50:15Z</dcterms:modified>
</cp:coreProperties>
</file>